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
  </p:notesMasterIdLst>
  <p:sldIdLst>
    <p:sldId id="256" r:id="rId2"/>
  </p:sldIdLst>
  <p:sldSz cx="50292000" cy="26060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E7A"/>
    <a:srgbClr val="0062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9B81DDA-A16D-405B-8FE0-40B019A3980C}">
  <a:tblStyle styleId="{09B81DDA-A16D-405B-8FE0-40B019A3980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2813" y="1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384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Fig 1.: Perceived barriers to using QCApp</a:t>
            </a:r>
          </a:p>
        </c:rich>
      </c:tx>
      <c:overlay val="0"/>
      <c:spPr>
        <a:noFill/>
        <a:ln>
          <a:noFill/>
        </a:ln>
        <a:effectLst/>
      </c:spPr>
      <c:txPr>
        <a:bodyPr rot="0" spcFirstLastPara="1" vertOverflow="ellipsis" vert="horz" wrap="square" anchor="ctr" anchorCtr="1"/>
        <a:lstStyle/>
        <a:p>
          <a:pPr>
            <a:defRPr sz="384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43980774278215223"/>
          <c:y val="0.15650481189851267"/>
          <c:w val="0.52963670166229226"/>
          <c:h val="0.82497666958296878"/>
        </c:manualLayout>
      </c:layout>
      <c:barChart>
        <c:barDir val="bar"/>
        <c:grouping val="clustered"/>
        <c:varyColors val="0"/>
        <c:ser>
          <c:idx val="0"/>
          <c:order val="0"/>
          <c:spPr>
            <a:solidFill>
              <a:schemeClr val="accent1"/>
            </a:solidFill>
            <a:ln>
              <a:noFill/>
            </a:ln>
            <a:effectLst/>
          </c:spPr>
          <c:invertIfNegative val="0"/>
          <c:dLbls>
            <c:dLbl>
              <c:idx val="4"/>
              <c:tx>
                <c:rich>
                  <a:bodyPr/>
                  <a:lstStyle/>
                  <a:p>
                    <a:r>
                      <a:rPr lang="en-US" dirty="0"/>
                      <a:t>81%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0867-4519-9DE5-1453F3F08A13}"/>
                </c:ext>
              </c:extLst>
            </c:dLbl>
            <c:spPr>
              <a:noFill/>
              <a:ln>
                <a:noFill/>
              </a:ln>
              <a:effectLst/>
            </c:spPr>
            <c:txPr>
              <a:bodyPr rot="0" spcFirstLastPara="1" vertOverflow="ellipsis" vert="horz" wrap="square" anchor="ctr" anchorCtr="1"/>
              <a:lstStyle/>
              <a:p>
                <a:pPr>
                  <a:defRPr sz="32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Sheet1!$J$3:$J$7</c:f>
              <c:strCache>
                <c:ptCount val="5"/>
                <c:pt idx="0">
                  <c:v>Unsure of anonymity</c:v>
                </c:pt>
                <c:pt idx="1">
                  <c:v>Not a frequent/common activity</c:v>
                </c:pt>
                <c:pt idx="2">
                  <c:v>Lack of interest/not necessary </c:v>
                </c:pt>
                <c:pt idx="3">
                  <c:v>Data and phone space consumption</c:v>
                </c:pt>
                <c:pt idx="4">
                  <c:v>Cumbersome processes</c:v>
                </c:pt>
              </c:strCache>
            </c:strRef>
          </c:cat>
          <c:val>
            <c:numRef>
              <c:f>Sheet1!$K$3:$K$7</c:f>
              <c:numCache>
                <c:formatCode>0%</c:formatCode>
                <c:ptCount val="5"/>
                <c:pt idx="0">
                  <c:v>0.42</c:v>
                </c:pt>
                <c:pt idx="1">
                  <c:v>0.52</c:v>
                </c:pt>
                <c:pt idx="2">
                  <c:v>0.54</c:v>
                </c:pt>
                <c:pt idx="3">
                  <c:v>0.65</c:v>
                </c:pt>
                <c:pt idx="4">
                  <c:v>0.8</c:v>
                </c:pt>
              </c:numCache>
            </c:numRef>
          </c:val>
          <c:extLst>
            <c:ext xmlns:c16="http://schemas.microsoft.com/office/drawing/2014/chart" uri="{C3380CC4-5D6E-409C-BE32-E72D297353CC}">
              <c16:uniqueId val="{00000000-0867-4519-9DE5-1453F3F08A13}"/>
            </c:ext>
          </c:extLst>
        </c:ser>
        <c:dLbls>
          <c:showLegendKey val="0"/>
          <c:showVal val="0"/>
          <c:showCatName val="0"/>
          <c:showSerName val="0"/>
          <c:showPercent val="0"/>
          <c:showBubbleSize val="0"/>
        </c:dLbls>
        <c:gapWidth val="182"/>
        <c:axId val="611669360"/>
        <c:axId val="611676200"/>
      </c:barChart>
      <c:catAx>
        <c:axId val="6116693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3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611676200"/>
        <c:crosses val="autoZero"/>
        <c:auto val="1"/>
        <c:lblAlgn val="ctr"/>
        <c:lblOffset val="100"/>
        <c:noMultiLvlLbl val="0"/>
      </c:catAx>
      <c:valAx>
        <c:axId val="611676200"/>
        <c:scaling>
          <c:orientation val="minMax"/>
        </c:scaling>
        <c:delete val="1"/>
        <c:axPos val="b"/>
        <c:numFmt formatCode="0%" sourceLinked="1"/>
        <c:majorTickMark val="none"/>
        <c:minorTickMark val="none"/>
        <c:tickLblPos val="nextTo"/>
        <c:crossAx val="61166936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rgbClr val="002060"/>
      </a:solidFill>
      <a:round/>
    </a:ln>
    <a:effectLst>
      <a:outerShdw blurRad="50800" dist="38100" dir="2700000" algn="tl" rotWithShape="0">
        <a:prstClr val="black">
          <a:alpha val="40000"/>
        </a:prstClr>
      </a:outerShdw>
    </a:effectLst>
  </c:spPr>
  <c:txPr>
    <a:bodyPr/>
    <a:lstStyle/>
    <a:p>
      <a:pPr>
        <a:defRPr sz="3200">
          <a:latin typeface="Arial" panose="020B0604020202020204" pitchFamily="34" charset="0"/>
          <a:cs typeface="Arial" panose="020B0604020202020204" pitchFamily="34" charset="0"/>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0625" y="685800"/>
            <a:ext cx="6617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free-power-point-templates.com/presentation-poster-template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notes"/>
          <p:cNvSpPr>
            <a:spLocks noGrp="1" noRot="1" noChangeAspect="1"/>
          </p:cNvSpPr>
          <p:nvPr>
            <p:ph type="sldImg" idx="2"/>
          </p:nvPr>
        </p:nvSpPr>
        <p:spPr>
          <a:xfrm>
            <a:off x="120650" y="685800"/>
            <a:ext cx="6616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None/>
            </a:pPr>
            <a:r>
              <a:rPr lang="en" dirty="0">
                <a:solidFill>
                  <a:schemeClr val="dk1"/>
                </a:solidFill>
              </a:rPr>
              <a:t>Download more </a:t>
            </a:r>
            <a:r>
              <a:rPr lang="en" u="sng" dirty="0">
                <a:solidFill>
                  <a:schemeClr val="accent5"/>
                </a:solidFill>
                <a:hlinkClick r:id="rId3">
                  <a:extLst>
                    <a:ext uri="{A12FA001-AC4F-418D-AE19-62706E023703}">
                      <ahyp:hlinkClr xmlns:ahyp="http://schemas.microsoft.com/office/drawing/2018/hyperlinkcolor" val="tx"/>
                    </a:ext>
                  </a:extLst>
                </a:hlinkClick>
              </a:rPr>
              <a:t>poster presentation templates</a:t>
            </a:r>
            <a:r>
              <a:rPr lang="en" dirty="0">
                <a:solidFill>
                  <a:schemeClr val="dk1"/>
                </a:solidFill>
              </a:rPr>
              <a:t> from FPPT.com</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free-power-point-templates.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714396" y="3772513"/>
            <a:ext cx="46863300" cy="103998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27700"/>
              <a:buNone/>
              <a:defRPr sz="27700"/>
            </a:lvl1pPr>
            <a:lvl2pPr lvl="1" algn="ctr">
              <a:spcBef>
                <a:spcPts val="0"/>
              </a:spcBef>
              <a:spcAft>
                <a:spcPts val="0"/>
              </a:spcAft>
              <a:buSzPts val="27700"/>
              <a:buNone/>
              <a:defRPr sz="27700"/>
            </a:lvl2pPr>
            <a:lvl3pPr lvl="2" algn="ctr">
              <a:spcBef>
                <a:spcPts val="0"/>
              </a:spcBef>
              <a:spcAft>
                <a:spcPts val="0"/>
              </a:spcAft>
              <a:buSzPts val="27700"/>
              <a:buNone/>
              <a:defRPr sz="27700"/>
            </a:lvl3pPr>
            <a:lvl4pPr lvl="3" algn="ctr">
              <a:spcBef>
                <a:spcPts val="0"/>
              </a:spcBef>
              <a:spcAft>
                <a:spcPts val="0"/>
              </a:spcAft>
              <a:buSzPts val="27700"/>
              <a:buNone/>
              <a:defRPr sz="27700"/>
            </a:lvl4pPr>
            <a:lvl5pPr lvl="4" algn="ctr">
              <a:spcBef>
                <a:spcPts val="0"/>
              </a:spcBef>
              <a:spcAft>
                <a:spcPts val="0"/>
              </a:spcAft>
              <a:buSzPts val="27700"/>
              <a:buNone/>
              <a:defRPr sz="27700"/>
            </a:lvl5pPr>
            <a:lvl6pPr lvl="5" algn="ctr">
              <a:spcBef>
                <a:spcPts val="0"/>
              </a:spcBef>
              <a:spcAft>
                <a:spcPts val="0"/>
              </a:spcAft>
              <a:buSzPts val="27700"/>
              <a:buNone/>
              <a:defRPr sz="27700"/>
            </a:lvl6pPr>
            <a:lvl7pPr lvl="6" algn="ctr">
              <a:spcBef>
                <a:spcPts val="0"/>
              </a:spcBef>
              <a:spcAft>
                <a:spcPts val="0"/>
              </a:spcAft>
              <a:buSzPts val="27700"/>
              <a:buNone/>
              <a:defRPr sz="27700"/>
            </a:lvl7pPr>
            <a:lvl8pPr lvl="7" algn="ctr">
              <a:spcBef>
                <a:spcPts val="0"/>
              </a:spcBef>
              <a:spcAft>
                <a:spcPts val="0"/>
              </a:spcAft>
              <a:buSzPts val="27700"/>
              <a:buNone/>
              <a:defRPr sz="27700"/>
            </a:lvl8pPr>
            <a:lvl9pPr lvl="8" algn="ctr">
              <a:spcBef>
                <a:spcPts val="0"/>
              </a:spcBef>
              <a:spcAft>
                <a:spcPts val="0"/>
              </a:spcAft>
              <a:buSzPts val="27700"/>
              <a:buNone/>
              <a:defRPr sz="27700"/>
            </a:lvl9pPr>
          </a:lstStyle>
          <a:p>
            <a:endParaRPr/>
          </a:p>
        </p:txBody>
      </p:sp>
      <p:sp>
        <p:nvSpPr>
          <p:cNvPr id="11" name="Google Shape;11;p2"/>
          <p:cNvSpPr txBox="1">
            <a:spLocks noGrp="1"/>
          </p:cNvSpPr>
          <p:nvPr>
            <p:ph type="subTitle" idx="1"/>
          </p:nvPr>
        </p:nvSpPr>
        <p:spPr>
          <a:xfrm>
            <a:off x="1714350" y="14359567"/>
            <a:ext cx="46863300" cy="4015800"/>
          </a:xfrm>
          <a:prstGeom prst="rect">
            <a:avLst/>
          </a:prstGeom>
        </p:spPr>
        <p:txBody>
          <a:bodyPr spcFirstLastPara="1" wrap="square" lIns="487600" tIns="487600" rIns="487600" bIns="487600" anchor="t" anchorCtr="0">
            <a:noAutofit/>
          </a:bodyPr>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a:endParaRPr/>
          </a:p>
        </p:txBody>
      </p:sp>
      <p:sp>
        <p:nvSpPr>
          <p:cNvPr id="12" name="Google Shape;12;p2"/>
          <p:cNvSpPr txBox="1">
            <a:spLocks noGrp="1"/>
          </p:cNvSpPr>
          <p:nvPr>
            <p:ph type="sldNum" idx="12"/>
          </p:nvPr>
        </p:nvSpPr>
        <p:spPr>
          <a:xfrm>
            <a:off x="46598517" y="23626965"/>
            <a:ext cx="3017700" cy="19944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1714350" y="5604367"/>
            <a:ext cx="46863300" cy="99483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64000"/>
              <a:buNone/>
              <a:defRPr sz="64000"/>
            </a:lvl1pPr>
            <a:lvl2pPr lvl="1" algn="ctr">
              <a:spcBef>
                <a:spcPts val="0"/>
              </a:spcBef>
              <a:spcAft>
                <a:spcPts val="0"/>
              </a:spcAft>
              <a:buSzPts val="64000"/>
              <a:buNone/>
              <a:defRPr sz="64000"/>
            </a:lvl2pPr>
            <a:lvl3pPr lvl="2" algn="ctr">
              <a:spcBef>
                <a:spcPts val="0"/>
              </a:spcBef>
              <a:spcAft>
                <a:spcPts val="0"/>
              </a:spcAft>
              <a:buSzPts val="64000"/>
              <a:buNone/>
              <a:defRPr sz="64000"/>
            </a:lvl3pPr>
            <a:lvl4pPr lvl="3" algn="ctr">
              <a:spcBef>
                <a:spcPts val="0"/>
              </a:spcBef>
              <a:spcAft>
                <a:spcPts val="0"/>
              </a:spcAft>
              <a:buSzPts val="64000"/>
              <a:buNone/>
              <a:defRPr sz="64000"/>
            </a:lvl4pPr>
            <a:lvl5pPr lvl="4" algn="ctr">
              <a:spcBef>
                <a:spcPts val="0"/>
              </a:spcBef>
              <a:spcAft>
                <a:spcPts val="0"/>
              </a:spcAft>
              <a:buSzPts val="64000"/>
              <a:buNone/>
              <a:defRPr sz="64000"/>
            </a:lvl5pPr>
            <a:lvl6pPr lvl="5" algn="ctr">
              <a:spcBef>
                <a:spcPts val="0"/>
              </a:spcBef>
              <a:spcAft>
                <a:spcPts val="0"/>
              </a:spcAft>
              <a:buSzPts val="64000"/>
              <a:buNone/>
              <a:defRPr sz="64000"/>
            </a:lvl6pPr>
            <a:lvl7pPr lvl="6" algn="ctr">
              <a:spcBef>
                <a:spcPts val="0"/>
              </a:spcBef>
              <a:spcAft>
                <a:spcPts val="0"/>
              </a:spcAft>
              <a:buSzPts val="64000"/>
              <a:buNone/>
              <a:defRPr sz="64000"/>
            </a:lvl7pPr>
            <a:lvl8pPr lvl="7" algn="ctr">
              <a:spcBef>
                <a:spcPts val="0"/>
              </a:spcBef>
              <a:spcAft>
                <a:spcPts val="0"/>
              </a:spcAft>
              <a:buSzPts val="64000"/>
              <a:buNone/>
              <a:defRPr sz="64000"/>
            </a:lvl8pPr>
            <a:lvl9pPr lvl="8" algn="ctr">
              <a:spcBef>
                <a:spcPts val="0"/>
              </a:spcBef>
              <a:spcAft>
                <a:spcPts val="0"/>
              </a:spcAft>
              <a:buSzPts val="64000"/>
              <a:buNone/>
              <a:defRPr sz="64000"/>
            </a:lvl9pPr>
          </a:lstStyle>
          <a:p>
            <a:r>
              <a:t>xx%</a:t>
            </a:r>
          </a:p>
        </p:txBody>
      </p:sp>
      <p:sp>
        <p:nvSpPr>
          <p:cNvPr id="46" name="Google Shape;46;p11"/>
          <p:cNvSpPr txBox="1">
            <a:spLocks noGrp="1"/>
          </p:cNvSpPr>
          <p:nvPr>
            <p:ph type="body" idx="1"/>
          </p:nvPr>
        </p:nvSpPr>
        <p:spPr>
          <a:xfrm>
            <a:off x="1714350" y="15971274"/>
            <a:ext cx="46863300" cy="6590700"/>
          </a:xfrm>
          <a:prstGeom prst="rect">
            <a:avLst/>
          </a:prstGeom>
        </p:spPr>
        <p:txBody>
          <a:bodyPr spcFirstLastPara="1" wrap="square" lIns="487600" tIns="487600" rIns="487600" bIns="487600" anchor="t" anchorCtr="0">
            <a:noAutofit/>
          </a:bodyPr>
          <a:lstStyle>
            <a:lvl1pPr marL="457200" lvl="0" indent="-838200" algn="ctr">
              <a:spcBef>
                <a:spcPts val="0"/>
              </a:spcBef>
              <a:spcAft>
                <a:spcPts val="0"/>
              </a:spcAft>
              <a:buSzPts val="9600"/>
              <a:buChar char="●"/>
              <a:defRPr/>
            </a:lvl1pPr>
            <a:lvl2pPr marL="914400" lvl="1" indent="-704850" algn="ctr">
              <a:spcBef>
                <a:spcPts val="8500"/>
              </a:spcBef>
              <a:spcAft>
                <a:spcPts val="0"/>
              </a:spcAft>
              <a:buSzPts val="7500"/>
              <a:buChar char="○"/>
              <a:defRPr/>
            </a:lvl2pPr>
            <a:lvl3pPr marL="1371600" lvl="2" indent="-704850" algn="ctr">
              <a:spcBef>
                <a:spcPts val="8500"/>
              </a:spcBef>
              <a:spcAft>
                <a:spcPts val="0"/>
              </a:spcAft>
              <a:buSzPts val="7500"/>
              <a:buChar char="■"/>
              <a:defRPr/>
            </a:lvl3pPr>
            <a:lvl4pPr marL="1828800" lvl="3" indent="-704850" algn="ctr">
              <a:spcBef>
                <a:spcPts val="8500"/>
              </a:spcBef>
              <a:spcAft>
                <a:spcPts val="0"/>
              </a:spcAft>
              <a:buSzPts val="7500"/>
              <a:buChar char="●"/>
              <a:defRPr/>
            </a:lvl4pPr>
            <a:lvl5pPr marL="2286000" lvl="4" indent="-704850" algn="ctr">
              <a:spcBef>
                <a:spcPts val="8500"/>
              </a:spcBef>
              <a:spcAft>
                <a:spcPts val="0"/>
              </a:spcAft>
              <a:buSzPts val="7500"/>
              <a:buChar char="○"/>
              <a:defRPr/>
            </a:lvl5pPr>
            <a:lvl6pPr marL="2743200" lvl="5" indent="-704850" algn="ctr">
              <a:spcBef>
                <a:spcPts val="8500"/>
              </a:spcBef>
              <a:spcAft>
                <a:spcPts val="0"/>
              </a:spcAft>
              <a:buSzPts val="7500"/>
              <a:buChar char="■"/>
              <a:defRPr/>
            </a:lvl6pPr>
            <a:lvl7pPr marL="3200400" lvl="6" indent="-704850" algn="ctr">
              <a:spcBef>
                <a:spcPts val="8500"/>
              </a:spcBef>
              <a:spcAft>
                <a:spcPts val="0"/>
              </a:spcAft>
              <a:buSzPts val="7500"/>
              <a:buChar char="●"/>
              <a:defRPr/>
            </a:lvl7pPr>
            <a:lvl8pPr marL="3657600" lvl="7" indent="-704850" algn="ctr">
              <a:spcBef>
                <a:spcPts val="8500"/>
              </a:spcBef>
              <a:spcAft>
                <a:spcPts val="0"/>
              </a:spcAft>
              <a:buSzPts val="7500"/>
              <a:buChar char="○"/>
              <a:defRPr/>
            </a:lvl8pPr>
            <a:lvl9pPr marL="4114800" lvl="8" indent="-704850" algn="ctr">
              <a:spcBef>
                <a:spcPts val="8500"/>
              </a:spcBef>
              <a:spcAft>
                <a:spcPts val="8500"/>
              </a:spcAft>
              <a:buSzPts val="7500"/>
              <a:buChar char="■"/>
              <a:defRPr/>
            </a:lvl9pPr>
          </a:lstStyle>
          <a:p>
            <a:endParaRPr/>
          </a:p>
        </p:txBody>
      </p:sp>
      <p:sp>
        <p:nvSpPr>
          <p:cNvPr id="47" name="Google Shape;47;p11"/>
          <p:cNvSpPr txBox="1">
            <a:spLocks noGrp="1"/>
          </p:cNvSpPr>
          <p:nvPr>
            <p:ph type="sldNum" idx="12"/>
          </p:nvPr>
        </p:nvSpPr>
        <p:spPr>
          <a:xfrm>
            <a:off x="46598517" y="23626965"/>
            <a:ext cx="3017700" cy="19944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46598517" y="23626965"/>
            <a:ext cx="3017700" cy="19944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pic>
        <p:nvPicPr>
          <p:cNvPr id="50" name="Google Shape;50;p12" descr="logo.png">
            <a:hlinkClick r:id="rId2"/>
          </p:cNvPr>
          <p:cNvPicPr preferRelativeResize="0"/>
          <p:nvPr/>
        </p:nvPicPr>
        <p:blipFill>
          <a:blip r:embed="rId3">
            <a:alphaModFix/>
          </a:blip>
          <a:stretch>
            <a:fillRect/>
          </a:stretch>
        </p:blipFill>
        <p:spPr>
          <a:xfrm>
            <a:off x="2690416" y="904875"/>
            <a:ext cx="5681792" cy="184727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1714350" y="10897640"/>
            <a:ext cx="46863300" cy="4265100"/>
          </a:xfrm>
          <a:prstGeom prst="rect">
            <a:avLst/>
          </a:prstGeom>
        </p:spPr>
        <p:txBody>
          <a:bodyPr spcFirstLastPara="1" wrap="square" lIns="487600" tIns="487600" rIns="487600" bIns="487600" anchor="ctr" anchorCtr="0">
            <a:no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a:endParaRPr/>
          </a:p>
        </p:txBody>
      </p:sp>
      <p:sp>
        <p:nvSpPr>
          <p:cNvPr id="15" name="Google Shape;15;p3"/>
          <p:cNvSpPr txBox="1">
            <a:spLocks noGrp="1"/>
          </p:cNvSpPr>
          <p:nvPr>
            <p:ph type="sldNum" idx="12"/>
          </p:nvPr>
        </p:nvSpPr>
        <p:spPr>
          <a:xfrm>
            <a:off x="46598517" y="23626965"/>
            <a:ext cx="3017700" cy="19944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1714350" y="2254793"/>
            <a:ext cx="46863300" cy="29019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18" name="Google Shape;18;p4"/>
          <p:cNvSpPr txBox="1">
            <a:spLocks noGrp="1"/>
          </p:cNvSpPr>
          <p:nvPr>
            <p:ph type="body" idx="1"/>
          </p:nvPr>
        </p:nvSpPr>
        <p:spPr>
          <a:xfrm>
            <a:off x="1714350" y="5839207"/>
            <a:ext cx="46863300" cy="17309700"/>
          </a:xfrm>
          <a:prstGeom prst="rect">
            <a:avLst/>
          </a:prstGeom>
        </p:spPr>
        <p:txBody>
          <a:bodyPr spcFirstLastPara="1" wrap="square" lIns="487600" tIns="487600" rIns="487600" bIns="487600" anchor="t" anchorCtr="0">
            <a:noAutofit/>
          </a:bodyPr>
          <a:lstStyle>
            <a:lvl1pPr marL="457200" lvl="0" indent="-838200">
              <a:spcBef>
                <a:spcPts val="0"/>
              </a:spcBef>
              <a:spcAft>
                <a:spcPts val="0"/>
              </a:spcAft>
              <a:buSzPts val="9600"/>
              <a:buChar char="●"/>
              <a:defRPr/>
            </a:lvl1pPr>
            <a:lvl2pPr marL="914400" lvl="1" indent="-704850">
              <a:spcBef>
                <a:spcPts val="8500"/>
              </a:spcBef>
              <a:spcAft>
                <a:spcPts val="0"/>
              </a:spcAft>
              <a:buSzPts val="7500"/>
              <a:buChar char="○"/>
              <a:defRPr/>
            </a:lvl2pPr>
            <a:lvl3pPr marL="1371600" lvl="2" indent="-704850">
              <a:spcBef>
                <a:spcPts val="8500"/>
              </a:spcBef>
              <a:spcAft>
                <a:spcPts val="0"/>
              </a:spcAft>
              <a:buSzPts val="7500"/>
              <a:buChar char="■"/>
              <a:defRPr/>
            </a:lvl3pPr>
            <a:lvl4pPr marL="1828800" lvl="3" indent="-704850">
              <a:spcBef>
                <a:spcPts val="8500"/>
              </a:spcBef>
              <a:spcAft>
                <a:spcPts val="0"/>
              </a:spcAft>
              <a:buSzPts val="7500"/>
              <a:buChar char="●"/>
              <a:defRPr/>
            </a:lvl4pPr>
            <a:lvl5pPr marL="2286000" lvl="4" indent="-704850">
              <a:spcBef>
                <a:spcPts val="8500"/>
              </a:spcBef>
              <a:spcAft>
                <a:spcPts val="0"/>
              </a:spcAft>
              <a:buSzPts val="7500"/>
              <a:buChar char="○"/>
              <a:defRPr/>
            </a:lvl5pPr>
            <a:lvl6pPr marL="2743200" lvl="5" indent="-704850">
              <a:spcBef>
                <a:spcPts val="8500"/>
              </a:spcBef>
              <a:spcAft>
                <a:spcPts val="0"/>
              </a:spcAft>
              <a:buSzPts val="7500"/>
              <a:buChar char="■"/>
              <a:defRPr/>
            </a:lvl6pPr>
            <a:lvl7pPr marL="3200400" lvl="6" indent="-704850">
              <a:spcBef>
                <a:spcPts val="8500"/>
              </a:spcBef>
              <a:spcAft>
                <a:spcPts val="0"/>
              </a:spcAft>
              <a:buSzPts val="7500"/>
              <a:buChar char="●"/>
              <a:defRPr/>
            </a:lvl7pPr>
            <a:lvl8pPr marL="3657600" lvl="7" indent="-704850">
              <a:spcBef>
                <a:spcPts val="8500"/>
              </a:spcBef>
              <a:spcAft>
                <a:spcPts val="0"/>
              </a:spcAft>
              <a:buSzPts val="7500"/>
              <a:buChar char="○"/>
              <a:defRPr/>
            </a:lvl8pPr>
            <a:lvl9pPr marL="4114800" lvl="8" indent="-704850">
              <a:spcBef>
                <a:spcPts val="8500"/>
              </a:spcBef>
              <a:spcAft>
                <a:spcPts val="8500"/>
              </a:spcAft>
              <a:buSzPts val="7500"/>
              <a:buChar char="■"/>
              <a:defRPr/>
            </a:lvl9pPr>
          </a:lstStyle>
          <a:p>
            <a:endParaRPr/>
          </a:p>
        </p:txBody>
      </p:sp>
      <p:sp>
        <p:nvSpPr>
          <p:cNvPr id="19" name="Google Shape;19;p4"/>
          <p:cNvSpPr txBox="1">
            <a:spLocks noGrp="1"/>
          </p:cNvSpPr>
          <p:nvPr>
            <p:ph type="sldNum" idx="12"/>
          </p:nvPr>
        </p:nvSpPr>
        <p:spPr>
          <a:xfrm>
            <a:off x="46598517" y="23626965"/>
            <a:ext cx="3017700" cy="19944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1714350" y="2254793"/>
            <a:ext cx="46863300" cy="29019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22" name="Google Shape;22;p5"/>
          <p:cNvSpPr txBox="1">
            <a:spLocks noGrp="1"/>
          </p:cNvSpPr>
          <p:nvPr>
            <p:ph type="body" idx="1"/>
          </p:nvPr>
        </p:nvSpPr>
        <p:spPr>
          <a:xfrm>
            <a:off x="1714350" y="5839207"/>
            <a:ext cx="21999300" cy="17309700"/>
          </a:xfrm>
          <a:prstGeom prst="rect">
            <a:avLst/>
          </a:prstGeom>
        </p:spPr>
        <p:txBody>
          <a:bodyPr spcFirstLastPara="1" wrap="square" lIns="487600" tIns="487600" rIns="487600" bIns="487600" anchor="t" anchorCtr="0">
            <a:noAutofit/>
          </a:bodyPr>
          <a:lstStyle>
            <a:lvl1pPr marL="457200" lvl="0" indent="-704850">
              <a:spcBef>
                <a:spcPts val="0"/>
              </a:spcBef>
              <a:spcAft>
                <a:spcPts val="0"/>
              </a:spcAft>
              <a:buSzPts val="7500"/>
              <a:buChar char="●"/>
              <a:defRPr sz="75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23" name="Google Shape;23;p5"/>
          <p:cNvSpPr txBox="1">
            <a:spLocks noGrp="1"/>
          </p:cNvSpPr>
          <p:nvPr>
            <p:ph type="body" idx="2"/>
          </p:nvPr>
        </p:nvSpPr>
        <p:spPr>
          <a:xfrm>
            <a:off x="26578200" y="5839207"/>
            <a:ext cx="21999300" cy="17309700"/>
          </a:xfrm>
          <a:prstGeom prst="rect">
            <a:avLst/>
          </a:prstGeom>
        </p:spPr>
        <p:txBody>
          <a:bodyPr spcFirstLastPara="1" wrap="square" lIns="487600" tIns="487600" rIns="487600" bIns="487600" anchor="t" anchorCtr="0">
            <a:noAutofit/>
          </a:bodyPr>
          <a:lstStyle>
            <a:lvl1pPr marL="457200" lvl="0" indent="-704850">
              <a:spcBef>
                <a:spcPts val="0"/>
              </a:spcBef>
              <a:spcAft>
                <a:spcPts val="0"/>
              </a:spcAft>
              <a:buSzPts val="7500"/>
              <a:buChar char="●"/>
              <a:defRPr sz="75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24" name="Google Shape;24;p5"/>
          <p:cNvSpPr txBox="1">
            <a:spLocks noGrp="1"/>
          </p:cNvSpPr>
          <p:nvPr>
            <p:ph type="sldNum" idx="12"/>
          </p:nvPr>
        </p:nvSpPr>
        <p:spPr>
          <a:xfrm>
            <a:off x="46598517" y="23626965"/>
            <a:ext cx="3017700" cy="19944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1714350" y="2254793"/>
            <a:ext cx="46863300" cy="2901900"/>
          </a:xfrm>
          <a:prstGeom prst="rect">
            <a:avLst/>
          </a:prstGeom>
        </p:spPr>
        <p:txBody>
          <a:bodyPr spcFirstLastPara="1" wrap="square" lIns="487600" tIns="487600" rIns="487600" bIns="487600" anchor="t" anchorCtr="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a:endParaRPr/>
          </a:p>
        </p:txBody>
      </p:sp>
      <p:sp>
        <p:nvSpPr>
          <p:cNvPr id="27" name="Google Shape;27;p6"/>
          <p:cNvSpPr txBox="1">
            <a:spLocks noGrp="1"/>
          </p:cNvSpPr>
          <p:nvPr>
            <p:ph type="sldNum" idx="12"/>
          </p:nvPr>
        </p:nvSpPr>
        <p:spPr>
          <a:xfrm>
            <a:off x="46598517" y="23626965"/>
            <a:ext cx="3017700" cy="19944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1714350" y="2815040"/>
            <a:ext cx="15444000" cy="3828900"/>
          </a:xfrm>
          <a:prstGeom prst="rect">
            <a:avLst/>
          </a:prstGeom>
        </p:spPr>
        <p:txBody>
          <a:bodyPr spcFirstLastPara="1" wrap="square" lIns="487600" tIns="487600" rIns="487600" bIns="487600" anchor="b" anchorCtr="0">
            <a:noAutofit/>
          </a:bodyPr>
          <a:lstStyle>
            <a:lvl1pPr lvl="0">
              <a:spcBef>
                <a:spcPts val="0"/>
              </a:spcBef>
              <a:spcAft>
                <a:spcPts val="0"/>
              </a:spcAft>
              <a:buSzPts val="12800"/>
              <a:buNone/>
              <a:defRPr sz="12800"/>
            </a:lvl1pPr>
            <a:lvl2pPr lvl="1">
              <a:spcBef>
                <a:spcPts val="0"/>
              </a:spcBef>
              <a:spcAft>
                <a:spcPts val="0"/>
              </a:spcAft>
              <a:buSzPts val="12800"/>
              <a:buNone/>
              <a:defRPr sz="12800"/>
            </a:lvl2pPr>
            <a:lvl3pPr lvl="2">
              <a:spcBef>
                <a:spcPts val="0"/>
              </a:spcBef>
              <a:spcAft>
                <a:spcPts val="0"/>
              </a:spcAft>
              <a:buSzPts val="12800"/>
              <a:buNone/>
              <a:defRPr sz="12800"/>
            </a:lvl3pPr>
            <a:lvl4pPr lvl="3">
              <a:spcBef>
                <a:spcPts val="0"/>
              </a:spcBef>
              <a:spcAft>
                <a:spcPts val="0"/>
              </a:spcAft>
              <a:buSzPts val="12800"/>
              <a:buNone/>
              <a:defRPr sz="12800"/>
            </a:lvl4pPr>
            <a:lvl5pPr lvl="4">
              <a:spcBef>
                <a:spcPts val="0"/>
              </a:spcBef>
              <a:spcAft>
                <a:spcPts val="0"/>
              </a:spcAft>
              <a:buSzPts val="12800"/>
              <a:buNone/>
              <a:defRPr sz="12800"/>
            </a:lvl5pPr>
            <a:lvl6pPr lvl="5">
              <a:spcBef>
                <a:spcPts val="0"/>
              </a:spcBef>
              <a:spcAft>
                <a:spcPts val="0"/>
              </a:spcAft>
              <a:buSzPts val="12800"/>
              <a:buNone/>
              <a:defRPr sz="12800"/>
            </a:lvl6pPr>
            <a:lvl7pPr lvl="6">
              <a:spcBef>
                <a:spcPts val="0"/>
              </a:spcBef>
              <a:spcAft>
                <a:spcPts val="0"/>
              </a:spcAft>
              <a:buSzPts val="12800"/>
              <a:buNone/>
              <a:defRPr sz="12800"/>
            </a:lvl7pPr>
            <a:lvl8pPr lvl="7">
              <a:spcBef>
                <a:spcPts val="0"/>
              </a:spcBef>
              <a:spcAft>
                <a:spcPts val="0"/>
              </a:spcAft>
              <a:buSzPts val="12800"/>
              <a:buNone/>
              <a:defRPr sz="12800"/>
            </a:lvl8pPr>
            <a:lvl9pPr lvl="8">
              <a:spcBef>
                <a:spcPts val="0"/>
              </a:spcBef>
              <a:spcAft>
                <a:spcPts val="0"/>
              </a:spcAft>
              <a:buSzPts val="12800"/>
              <a:buNone/>
              <a:defRPr sz="12800"/>
            </a:lvl9pPr>
          </a:lstStyle>
          <a:p>
            <a:endParaRPr/>
          </a:p>
        </p:txBody>
      </p:sp>
      <p:sp>
        <p:nvSpPr>
          <p:cNvPr id="30" name="Google Shape;30;p7"/>
          <p:cNvSpPr txBox="1">
            <a:spLocks noGrp="1"/>
          </p:cNvSpPr>
          <p:nvPr>
            <p:ph type="body" idx="1"/>
          </p:nvPr>
        </p:nvSpPr>
        <p:spPr>
          <a:xfrm>
            <a:off x="1714350" y="7040640"/>
            <a:ext cx="15444000" cy="16108800"/>
          </a:xfrm>
          <a:prstGeom prst="rect">
            <a:avLst/>
          </a:prstGeom>
        </p:spPr>
        <p:txBody>
          <a:bodyPr spcFirstLastPara="1" wrap="square" lIns="487600" tIns="487600" rIns="487600" bIns="487600" anchor="t" anchorCtr="0">
            <a:noAutofit/>
          </a:bodyPr>
          <a:lstStyle>
            <a:lvl1pPr marL="457200" lvl="0" indent="-635000">
              <a:spcBef>
                <a:spcPts val="0"/>
              </a:spcBef>
              <a:spcAft>
                <a:spcPts val="0"/>
              </a:spcAft>
              <a:buSzPts val="6400"/>
              <a:buChar char="●"/>
              <a:defRPr sz="6400"/>
            </a:lvl1pPr>
            <a:lvl2pPr marL="914400" lvl="1" indent="-635000">
              <a:spcBef>
                <a:spcPts val="8500"/>
              </a:spcBef>
              <a:spcAft>
                <a:spcPts val="0"/>
              </a:spcAft>
              <a:buSzPts val="6400"/>
              <a:buChar char="○"/>
              <a:defRPr sz="6400"/>
            </a:lvl2pPr>
            <a:lvl3pPr marL="1371600" lvl="2" indent="-635000">
              <a:spcBef>
                <a:spcPts val="8500"/>
              </a:spcBef>
              <a:spcAft>
                <a:spcPts val="0"/>
              </a:spcAft>
              <a:buSzPts val="6400"/>
              <a:buChar char="■"/>
              <a:defRPr sz="6400"/>
            </a:lvl3pPr>
            <a:lvl4pPr marL="1828800" lvl="3" indent="-635000">
              <a:spcBef>
                <a:spcPts val="8500"/>
              </a:spcBef>
              <a:spcAft>
                <a:spcPts val="0"/>
              </a:spcAft>
              <a:buSzPts val="6400"/>
              <a:buChar char="●"/>
              <a:defRPr sz="6400"/>
            </a:lvl4pPr>
            <a:lvl5pPr marL="2286000" lvl="4" indent="-635000">
              <a:spcBef>
                <a:spcPts val="8500"/>
              </a:spcBef>
              <a:spcAft>
                <a:spcPts val="0"/>
              </a:spcAft>
              <a:buSzPts val="6400"/>
              <a:buChar char="○"/>
              <a:defRPr sz="6400"/>
            </a:lvl5pPr>
            <a:lvl6pPr marL="2743200" lvl="5" indent="-635000">
              <a:spcBef>
                <a:spcPts val="8500"/>
              </a:spcBef>
              <a:spcAft>
                <a:spcPts val="0"/>
              </a:spcAft>
              <a:buSzPts val="6400"/>
              <a:buChar char="■"/>
              <a:defRPr sz="6400"/>
            </a:lvl6pPr>
            <a:lvl7pPr marL="3200400" lvl="6" indent="-635000">
              <a:spcBef>
                <a:spcPts val="8500"/>
              </a:spcBef>
              <a:spcAft>
                <a:spcPts val="0"/>
              </a:spcAft>
              <a:buSzPts val="6400"/>
              <a:buChar char="●"/>
              <a:defRPr sz="6400"/>
            </a:lvl7pPr>
            <a:lvl8pPr marL="3657600" lvl="7" indent="-635000">
              <a:spcBef>
                <a:spcPts val="8500"/>
              </a:spcBef>
              <a:spcAft>
                <a:spcPts val="0"/>
              </a:spcAft>
              <a:buSzPts val="6400"/>
              <a:buChar char="○"/>
              <a:defRPr sz="6400"/>
            </a:lvl8pPr>
            <a:lvl9pPr marL="4114800" lvl="8" indent="-635000">
              <a:spcBef>
                <a:spcPts val="8500"/>
              </a:spcBef>
              <a:spcAft>
                <a:spcPts val="8500"/>
              </a:spcAft>
              <a:buSzPts val="6400"/>
              <a:buChar char="■"/>
              <a:defRPr sz="6400"/>
            </a:lvl9pPr>
          </a:lstStyle>
          <a:p>
            <a:endParaRPr/>
          </a:p>
        </p:txBody>
      </p:sp>
      <p:sp>
        <p:nvSpPr>
          <p:cNvPr id="31" name="Google Shape;31;p7"/>
          <p:cNvSpPr txBox="1">
            <a:spLocks noGrp="1"/>
          </p:cNvSpPr>
          <p:nvPr>
            <p:ph type="sldNum" idx="12"/>
          </p:nvPr>
        </p:nvSpPr>
        <p:spPr>
          <a:xfrm>
            <a:off x="46598517" y="23626965"/>
            <a:ext cx="3017700" cy="19944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2696375" y="2280760"/>
            <a:ext cx="35022900" cy="20726700"/>
          </a:xfrm>
          <a:prstGeom prst="rect">
            <a:avLst/>
          </a:prstGeom>
        </p:spPr>
        <p:txBody>
          <a:bodyPr spcFirstLastPara="1" wrap="square" lIns="487600" tIns="487600" rIns="487600" bIns="487600" anchor="ctr" anchorCtr="0">
            <a:noAutofit/>
          </a:bodyPr>
          <a:lstStyle>
            <a:lvl1pPr lvl="0">
              <a:spcBef>
                <a:spcPts val="0"/>
              </a:spcBef>
              <a:spcAft>
                <a:spcPts val="0"/>
              </a:spcAft>
              <a:buSzPts val="25600"/>
              <a:buNone/>
              <a:defRPr sz="25600"/>
            </a:lvl1pPr>
            <a:lvl2pPr lvl="1">
              <a:spcBef>
                <a:spcPts val="0"/>
              </a:spcBef>
              <a:spcAft>
                <a:spcPts val="0"/>
              </a:spcAft>
              <a:buSzPts val="25600"/>
              <a:buNone/>
              <a:defRPr sz="25600"/>
            </a:lvl2pPr>
            <a:lvl3pPr lvl="2">
              <a:spcBef>
                <a:spcPts val="0"/>
              </a:spcBef>
              <a:spcAft>
                <a:spcPts val="0"/>
              </a:spcAft>
              <a:buSzPts val="25600"/>
              <a:buNone/>
              <a:defRPr sz="25600"/>
            </a:lvl3pPr>
            <a:lvl4pPr lvl="3">
              <a:spcBef>
                <a:spcPts val="0"/>
              </a:spcBef>
              <a:spcAft>
                <a:spcPts val="0"/>
              </a:spcAft>
              <a:buSzPts val="25600"/>
              <a:buNone/>
              <a:defRPr sz="25600"/>
            </a:lvl4pPr>
            <a:lvl5pPr lvl="4">
              <a:spcBef>
                <a:spcPts val="0"/>
              </a:spcBef>
              <a:spcAft>
                <a:spcPts val="0"/>
              </a:spcAft>
              <a:buSzPts val="25600"/>
              <a:buNone/>
              <a:defRPr sz="25600"/>
            </a:lvl5pPr>
            <a:lvl6pPr lvl="5">
              <a:spcBef>
                <a:spcPts val="0"/>
              </a:spcBef>
              <a:spcAft>
                <a:spcPts val="0"/>
              </a:spcAft>
              <a:buSzPts val="25600"/>
              <a:buNone/>
              <a:defRPr sz="25600"/>
            </a:lvl6pPr>
            <a:lvl7pPr lvl="6">
              <a:spcBef>
                <a:spcPts val="0"/>
              </a:spcBef>
              <a:spcAft>
                <a:spcPts val="0"/>
              </a:spcAft>
              <a:buSzPts val="25600"/>
              <a:buNone/>
              <a:defRPr sz="25600"/>
            </a:lvl7pPr>
            <a:lvl8pPr lvl="7">
              <a:spcBef>
                <a:spcPts val="0"/>
              </a:spcBef>
              <a:spcAft>
                <a:spcPts val="0"/>
              </a:spcAft>
              <a:buSzPts val="25600"/>
              <a:buNone/>
              <a:defRPr sz="25600"/>
            </a:lvl8pPr>
            <a:lvl9pPr lvl="8">
              <a:spcBef>
                <a:spcPts val="0"/>
              </a:spcBef>
              <a:spcAft>
                <a:spcPts val="0"/>
              </a:spcAft>
              <a:buSzPts val="25600"/>
              <a:buNone/>
              <a:defRPr sz="25600"/>
            </a:lvl9pPr>
          </a:lstStyle>
          <a:p>
            <a:endParaRPr/>
          </a:p>
        </p:txBody>
      </p:sp>
      <p:sp>
        <p:nvSpPr>
          <p:cNvPr id="34" name="Google Shape;34;p8"/>
          <p:cNvSpPr txBox="1">
            <a:spLocks noGrp="1"/>
          </p:cNvSpPr>
          <p:nvPr>
            <p:ph type="sldNum" idx="12"/>
          </p:nvPr>
        </p:nvSpPr>
        <p:spPr>
          <a:xfrm>
            <a:off x="46598517" y="23626965"/>
            <a:ext cx="3017700" cy="19944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25146000" y="-633"/>
            <a:ext cx="25146000" cy="260604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1460250" y="6248087"/>
            <a:ext cx="22248600" cy="7510200"/>
          </a:xfrm>
          <a:prstGeom prst="rect">
            <a:avLst/>
          </a:prstGeom>
        </p:spPr>
        <p:txBody>
          <a:bodyPr spcFirstLastPara="1" wrap="square" lIns="487600" tIns="487600" rIns="487600" bIns="487600" anchor="b" anchorCtr="0">
            <a:noAutofit/>
          </a:bodyPr>
          <a:lstStyle>
            <a:lvl1pPr lvl="0" algn="ctr">
              <a:spcBef>
                <a:spcPts val="0"/>
              </a:spcBef>
              <a:spcAft>
                <a:spcPts val="0"/>
              </a:spcAft>
              <a:buSzPts val="22400"/>
              <a:buNone/>
              <a:defRPr sz="22400"/>
            </a:lvl1pPr>
            <a:lvl2pPr lvl="1" algn="ctr">
              <a:spcBef>
                <a:spcPts val="0"/>
              </a:spcBef>
              <a:spcAft>
                <a:spcPts val="0"/>
              </a:spcAft>
              <a:buSzPts val="22400"/>
              <a:buNone/>
              <a:defRPr sz="22400"/>
            </a:lvl2pPr>
            <a:lvl3pPr lvl="2" algn="ctr">
              <a:spcBef>
                <a:spcPts val="0"/>
              </a:spcBef>
              <a:spcAft>
                <a:spcPts val="0"/>
              </a:spcAft>
              <a:buSzPts val="22400"/>
              <a:buNone/>
              <a:defRPr sz="22400"/>
            </a:lvl3pPr>
            <a:lvl4pPr lvl="3" algn="ctr">
              <a:spcBef>
                <a:spcPts val="0"/>
              </a:spcBef>
              <a:spcAft>
                <a:spcPts val="0"/>
              </a:spcAft>
              <a:buSzPts val="22400"/>
              <a:buNone/>
              <a:defRPr sz="22400"/>
            </a:lvl4pPr>
            <a:lvl5pPr lvl="4" algn="ctr">
              <a:spcBef>
                <a:spcPts val="0"/>
              </a:spcBef>
              <a:spcAft>
                <a:spcPts val="0"/>
              </a:spcAft>
              <a:buSzPts val="22400"/>
              <a:buNone/>
              <a:defRPr sz="22400"/>
            </a:lvl5pPr>
            <a:lvl6pPr lvl="5" algn="ctr">
              <a:spcBef>
                <a:spcPts val="0"/>
              </a:spcBef>
              <a:spcAft>
                <a:spcPts val="0"/>
              </a:spcAft>
              <a:buSzPts val="22400"/>
              <a:buNone/>
              <a:defRPr sz="22400"/>
            </a:lvl6pPr>
            <a:lvl7pPr lvl="6" algn="ctr">
              <a:spcBef>
                <a:spcPts val="0"/>
              </a:spcBef>
              <a:spcAft>
                <a:spcPts val="0"/>
              </a:spcAft>
              <a:buSzPts val="22400"/>
              <a:buNone/>
              <a:defRPr sz="22400"/>
            </a:lvl7pPr>
            <a:lvl8pPr lvl="7" algn="ctr">
              <a:spcBef>
                <a:spcPts val="0"/>
              </a:spcBef>
              <a:spcAft>
                <a:spcPts val="0"/>
              </a:spcAft>
              <a:buSzPts val="22400"/>
              <a:buNone/>
              <a:defRPr sz="22400"/>
            </a:lvl8pPr>
            <a:lvl9pPr lvl="8" algn="ctr">
              <a:spcBef>
                <a:spcPts val="0"/>
              </a:spcBef>
              <a:spcAft>
                <a:spcPts val="0"/>
              </a:spcAft>
              <a:buSzPts val="22400"/>
              <a:buNone/>
              <a:defRPr sz="22400"/>
            </a:lvl9pPr>
          </a:lstStyle>
          <a:p>
            <a:endParaRPr/>
          </a:p>
        </p:txBody>
      </p:sp>
      <p:sp>
        <p:nvSpPr>
          <p:cNvPr id="38" name="Google Shape;38;p9"/>
          <p:cNvSpPr txBox="1">
            <a:spLocks noGrp="1"/>
          </p:cNvSpPr>
          <p:nvPr>
            <p:ph type="subTitle" idx="1"/>
          </p:nvPr>
        </p:nvSpPr>
        <p:spPr>
          <a:xfrm>
            <a:off x="1460250" y="14202246"/>
            <a:ext cx="22248600" cy="6258000"/>
          </a:xfrm>
          <a:prstGeom prst="rect">
            <a:avLst/>
          </a:prstGeom>
        </p:spPr>
        <p:txBody>
          <a:bodyPr spcFirstLastPara="1" wrap="square" lIns="487600" tIns="487600" rIns="487600" bIns="487600" anchor="t" anchorCtr="0">
            <a:noAutofit/>
          </a:bodyPr>
          <a:lstStyle>
            <a:lvl1pPr lvl="0" algn="ctr">
              <a:lnSpc>
                <a:spcPct val="100000"/>
              </a:lnSpc>
              <a:spcBef>
                <a:spcPts val="0"/>
              </a:spcBef>
              <a:spcAft>
                <a:spcPts val="0"/>
              </a:spcAft>
              <a:buSzPts val="11200"/>
              <a:buNone/>
              <a:defRPr sz="11200"/>
            </a:lvl1pPr>
            <a:lvl2pPr lvl="1" algn="ctr">
              <a:lnSpc>
                <a:spcPct val="100000"/>
              </a:lnSpc>
              <a:spcBef>
                <a:spcPts val="0"/>
              </a:spcBef>
              <a:spcAft>
                <a:spcPts val="0"/>
              </a:spcAft>
              <a:buSzPts val="11200"/>
              <a:buNone/>
              <a:defRPr sz="11200"/>
            </a:lvl2pPr>
            <a:lvl3pPr lvl="2" algn="ctr">
              <a:lnSpc>
                <a:spcPct val="100000"/>
              </a:lnSpc>
              <a:spcBef>
                <a:spcPts val="0"/>
              </a:spcBef>
              <a:spcAft>
                <a:spcPts val="0"/>
              </a:spcAft>
              <a:buSzPts val="11200"/>
              <a:buNone/>
              <a:defRPr sz="11200"/>
            </a:lvl3pPr>
            <a:lvl4pPr lvl="3" algn="ctr">
              <a:lnSpc>
                <a:spcPct val="100000"/>
              </a:lnSpc>
              <a:spcBef>
                <a:spcPts val="0"/>
              </a:spcBef>
              <a:spcAft>
                <a:spcPts val="0"/>
              </a:spcAft>
              <a:buSzPts val="11200"/>
              <a:buNone/>
              <a:defRPr sz="11200"/>
            </a:lvl4pPr>
            <a:lvl5pPr lvl="4" algn="ctr">
              <a:lnSpc>
                <a:spcPct val="100000"/>
              </a:lnSpc>
              <a:spcBef>
                <a:spcPts val="0"/>
              </a:spcBef>
              <a:spcAft>
                <a:spcPts val="0"/>
              </a:spcAft>
              <a:buSzPts val="11200"/>
              <a:buNone/>
              <a:defRPr sz="11200"/>
            </a:lvl5pPr>
            <a:lvl6pPr lvl="5" algn="ctr">
              <a:lnSpc>
                <a:spcPct val="100000"/>
              </a:lnSpc>
              <a:spcBef>
                <a:spcPts val="0"/>
              </a:spcBef>
              <a:spcAft>
                <a:spcPts val="0"/>
              </a:spcAft>
              <a:buSzPts val="11200"/>
              <a:buNone/>
              <a:defRPr sz="11200"/>
            </a:lvl6pPr>
            <a:lvl7pPr lvl="6" algn="ctr">
              <a:lnSpc>
                <a:spcPct val="100000"/>
              </a:lnSpc>
              <a:spcBef>
                <a:spcPts val="0"/>
              </a:spcBef>
              <a:spcAft>
                <a:spcPts val="0"/>
              </a:spcAft>
              <a:buSzPts val="11200"/>
              <a:buNone/>
              <a:defRPr sz="11200"/>
            </a:lvl7pPr>
            <a:lvl8pPr lvl="7" algn="ctr">
              <a:lnSpc>
                <a:spcPct val="100000"/>
              </a:lnSpc>
              <a:spcBef>
                <a:spcPts val="0"/>
              </a:spcBef>
              <a:spcAft>
                <a:spcPts val="0"/>
              </a:spcAft>
              <a:buSzPts val="11200"/>
              <a:buNone/>
              <a:defRPr sz="11200"/>
            </a:lvl8pPr>
            <a:lvl9pPr lvl="8" algn="ctr">
              <a:lnSpc>
                <a:spcPct val="100000"/>
              </a:lnSpc>
              <a:spcBef>
                <a:spcPts val="0"/>
              </a:spcBef>
              <a:spcAft>
                <a:spcPts val="0"/>
              </a:spcAft>
              <a:buSzPts val="11200"/>
              <a:buNone/>
              <a:defRPr sz="11200"/>
            </a:lvl9pPr>
          </a:lstStyle>
          <a:p>
            <a:endParaRPr/>
          </a:p>
        </p:txBody>
      </p:sp>
      <p:sp>
        <p:nvSpPr>
          <p:cNvPr id="39" name="Google Shape;39;p9"/>
          <p:cNvSpPr txBox="1">
            <a:spLocks noGrp="1"/>
          </p:cNvSpPr>
          <p:nvPr>
            <p:ph type="body" idx="2"/>
          </p:nvPr>
        </p:nvSpPr>
        <p:spPr>
          <a:xfrm>
            <a:off x="27167250" y="3668647"/>
            <a:ext cx="21103500" cy="18721800"/>
          </a:xfrm>
          <a:prstGeom prst="rect">
            <a:avLst/>
          </a:prstGeom>
        </p:spPr>
        <p:txBody>
          <a:bodyPr spcFirstLastPara="1" wrap="square" lIns="487600" tIns="487600" rIns="487600" bIns="487600" anchor="ctr" anchorCtr="0">
            <a:noAutofit/>
          </a:bodyPr>
          <a:lstStyle>
            <a:lvl1pPr marL="457200" lvl="0" indent="-838200">
              <a:spcBef>
                <a:spcPts val="0"/>
              </a:spcBef>
              <a:spcAft>
                <a:spcPts val="0"/>
              </a:spcAft>
              <a:buSzPts val="9600"/>
              <a:buChar char="●"/>
              <a:defRPr/>
            </a:lvl1pPr>
            <a:lvl2pPr marL="914400" lvl="1" indent="-704850">
              <a:spcBef>
                <a:spcPts val="8500"/>
              </a:spcBef>
              <a:spcAft>
                <a:spcPts val="0"/>
              </a:spcAft>
              <a:buSzPts val="7500"/>
              <a:buChar char="○"/>
              <a:defRPr/>
            </a:lvl2pPr>
            <a:lvl3pPr marL="1371600" lvl="2" indent="-704850">
              <a:spcBef>
                <a:spcPts val="8500"/>
              </a:spcBef>
              <a:spcAft>
                <a:spcPts val="0"/>
              </a:spcAft>
              <a:buSzPts val="7500"/>
              <a:buChar char="■"/>
              <a:defRPr/>
            </a:lvl3pPr>
            <a:lvl4pPr marL="1828800" lvl="3" indent="-704850">
              <a:spcBef>
                <a:spcPts val="8500"/>
              </a:spcBef>
              <a:spcAft>
                <a:spcPts val="0"/>
              </a:spcAft>
              <a:buSzPts val="7500"/>
              <a:buChar char="●"/>
              <a:defRPr/>
            </a:lvl4pPr>
            <a:lvl5pPr marL="2286000" lvl="4" indent="-704850">
              <a:spcBef>
                <a:spcPts val="8500"/>
              </a:spcBef>
              <a:spcAft>
                <a:spcPts val="0"/>
              </a:spcAft>
              <a:buSzPts val="7500"/>
              <a:buChar char="○"/>
              <a:defRPr/>
            </a:lvl5pPr>
            <a:lvl6pPr marL="2743200" lvl="5" indent="-704850">
              <a:spcBef>
                <a:spcPts val="8500"/>
              </a:spcBef>
              <a:spcAft>
                <a:spcPts val="0"/>
              </a:spcAft>
              <a:buSzPts val="7500"/>
              <a:buChar char="■"/>
              <a:defRPr/>
            </a:lvl6pPr>
            <a:lvl7pPr marL="3200400" lvl="6" indent="-704850">
              <a:spcBef>
                <a:spcPts val="8500"/>
              </a:spcBef>
              <a:spcAft>
                <a:spcPts val="0"/>
              </a:spcAft>
              <a:buSzPts val="7500"/>
              <a:buChar char="●"/>
              <a:defRPr/>
            </a:lvl7pPr>
            <a:lvl8pPr marL="3657600" lvl="7" indent="-704850">
              <a:spcBef>
                <a:spcPts val="8500"/>
              </a:spcBef>
              <a:spcAft>
                <a:spcPts val="0"/>
              </a:spcAft>
              <a:buSzPts val="7500"/>
              <a:buChar char="○"/>
              <a:defRPr/>
            </a:lvl8pPr>
            <a:lvl9pPr marL="4114800" lvl="8" indent="-704850">
              <a:spcBef>
                <a:spcPts val="8500"/>
              </a:spcBef>
              <a:spcAft>
                <a:spcPts val="8500"/>
              </a:spcAft>
              <a:buSzPts val="7500"/>
              <a:buChar char="■"/>
              <a:defRPr/>
            </a:lvl9pPr>
          </a:lstStyle>
          <a:p>
            <a:endParaRPr/>
          </a:p>
        </p:txBody>
      </p:sp>
      <p:sp>
        <p:nvSpPr>
          <p:cNvPr id="40" name="Google Shape;40;p9"/>
          <p:cNvSpPr txBox="1">
            <a:spLocks noGrp="1"/>
          </p:cNvSpPr>
          <p:nvPr>
            <p:ph type="sldNum" idx="12"/>
          </p:nvPr>
        </p:nvSpPr>
        <p:spPr>
          <a:xfrm>
            <a:off x="46598517" y="23626965"/>
            <a:ext cx="3017700" cy="19944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1714350" y="21434914"/>
            <a:ext cx="32993400" cy="3066000"/>
          </a:xfrm>
          <a:prstGeom prst="rect">
            <a:avLst/>
          </a:prstGeom>
        </p:spPr>
        <p:txBody>
          <a:bodyPr spcFirstLastPara="1" wrap="square" lIns="487600" tIns="487600" rIns="487600" bIns="487600" anchor="ctr" anchorCtr="0">
            <a:noAutofit/>
          </a:bodyPr>
          <a:lstStyle>
            <a:lvl1pPr marL="457200" lvl="0" indent="-228600">
              <a:lnSpc>
                <a:spcPct val="100000"/>
              </a:lnSpc>
              <a:spcBef>
                <a:spcPts val="0"/>
              </a:spcBef>
              <a:spcAft>
                <a:spcPts val="0"/>
              </a:spcAft>
              <a:buSzPts val="9600"/>
              <a:buNone/>
              <a:defRPr/>
            </a:lvl1pPr>
          </a:lstStyle>
          <a:p>
            <a:endParaRPr/>
          </a:p>
        </p:txBody>
      </p:sp>
      <p:sp>
        <p:nvSpPr>
          <p:cNvPr id="43" name="Google Shape;43;p10"/>
          <p:cNvSpPr txBox="1">
            <a:spLocks noGrp="1"/>
          </p:cNvSpPr>
          <p:nvPr>
            <p:ph type="sldNum" idx="12"/>
          </p:nvPr>
        </p:nvSpPr>
        <p:spPr>
          <a:xfrm>
            <a:off x="46598517" y="23626965"/>
            <a:ext cx="3017700" cy="1994400"/>
          </a:xfrm>
          <a:prstGeom prst="rect">
            <a:avLst/>
          </a:prstGeom>
        </p:spPr>
        <p:txBody>
          <a:bodyPr spcFirstLastPara="1" wrap="square" lIns="487600" tIns="487600" rIns="487600" bIns="4876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714350" y="2254793"/>
            <a:ext cx="46863300" cy="2901900"/>
          </a:xfrm>
          <a:prstGeom prst="rect">
            <a:avLst/>
          </a:prstGeom>
          <a:noFill/>
          <a:ln>
            <a:noFill/>
          </a:ln>
        </p:spPr>
        <p:txBody>
          <a:bodyPr spcFirstLastPara="1" wrap="square" lIns="487600" tIns="487600" rIns="487600" bIns="487600" anchor="t" anchorCtr="0">
            <a:noAutofit/>
          </a:bodyPr>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a:endParaRPr/>
          </a:p>
        </p:txBody>
      </p:sp>
      <p:sp>
        <p:nvSpPr>
          <p:cNvPr id="7" name="Google Shape;7;p1"/>
          <p:cNvSpPr txBox="1">
            <a:spLocks noGrp="1"/>
          </p:cNvSpPr>
          <p:nvPr>
            <p:ph type="body" idx="1"/>
          </p:nvPr>
        </p:nvSpPr>
        <p:spPr>
          <a:xfrm>
            <a:off x="1714350" y="5839207"/>
            <a:ext cx="46863300" cy="17309700"/>
          </a:xfrm>
          <a:prstGeom prst="rect">
            <a:avLst/>
          </a:prstGeom>
          <a:noFill/>
          <a:ln>
            <a:noFill/>
          </a:ln>
        </p:spPr>
        <p:txBody>
          <a:bodyPr spcFirstLastPara="1" wrap="square" lIns="487600" tIns="487600" rIns="487600" bIns="487600" anchor="t" anchorCtr="0">
            <a:noAutofit/>
          </a:bodyPr>
          <a:lstStyle>
            <a:lvl1pPr marL="457200" lvl="0" indent="-838200">
              <a:lnSpc>
                <a:spcPct val="115000"/>
              </a:lnSpc>
              <a:spcBef>
                <a:spcPts val="0"/>
              </a:spcBef>
              <a:spcAft>
                <a:spcPts val="0"/>
              </a:spcAft>
              <a:buClr>
                <a:schemeClr val="dk2"/>
              </a:buClr>
              <a:buSzPts val="9600"/>
              <a:buChar char="●"/>
              <a:defRPr sz="9600">
                <a:solidFill>
                  <a:schemeClr val="dk2"/>
                </a:solidFill>
              </a:defRPr>
            </a:lvl1pPr>
            <a:lvl2pPr marL="914400" lvl="1" indent="-704850">
              <a:lnSpc>
                <a:spcPct val="115000"/>
              </a:lnSpc>
              <a:spcBef>
                <a:spcPts val="8500"/>
              </a:spcBef>
              <a:spcAft>
                <a:spcPts val="0"/>
              </a:spcAft>
              <a:buClr>
                <a:schemeClr val="dk2"/>
              </a:buClr>
              <a:buSzPts val="7500"/>
              <a:buChar char="○"/>
              <a:defRPr sz="7500">
                <a:solidFill>
                  <a:schemeClr val="dk2"/>
                </a:solidFill>
              </a:defRPr>
            </a:lvl2pPr>
            <a:lvl3pPr marL="1371600" lvl="2" indent="-704850">
              <a:lnSpc>
                <a:spcPct val="115000"/>
              </a:lnSpc>
              <a:spcBef>
                <a:spcPts val="8500"/>
              </a:spcBef>
              <a:spcAft>
                <a:spcPts val="0"/>
              </a:spcAft>
              <a:buClr>
                <a:schemeClr val="dk2"/>
              </a:buClr>
              <a:buSzPts val="7500"/>
              <a:buChar char="■"/>
              <a:defRPr sz="7500">
                <a:solidFill>
                  <a:schemeClr val="dk2"/>
                </a:solidFill>
              </a:defRPr>
            </a:lvl3pPr>
            <a:lvl4pPr marL="1828800" lvl="3" indent="-704850">
              <a:lnSpc>
                <a:spcPct val="115000"/>
              </a:lnSpc>
              <a:spcBef>
                <a:spcPts val="8500"/>
              </a:spcBef>
              <a:spcAft>
                <a:spcPts val="0"/>
              </a:spcAft>
              <a:buClr>
                <a:schemeClr val="dk2"/>
              </a:buClr>
              <a:buSzPts val="7500"/>
              <a:buChar char="●"/>
              <a:defRPr sz="7500">
                <a:solidFill>
                  <a:schemeClr val="dk2"/>
                </a:solidFill>
              </a:defRPr>
            </a:lvl4pPr>
            <a:lvl5pPr marL="2286000" lvl="4" indent="-704850">
              <a:lnSpc>
                <a:spcPct val="115000"/>
              </a:lnSpc>
              <a:spcBef>
                <a:spcPts val="8500"/>
              </a:spcBef>
              <a:spcAft>
                <a:spcPts val="0"/>
              </a:spcAft>
              <a:buClr>
                <a:schemeClr val="dk2"/>
              </a:buClr>
              <a:buSzPts val="7500"/>
              <a:buChar char="○"/>
              <a:defRPr sz="7500">
                <a:solidFill>
                  <a:schemeClr val="dk2"/>
                </a:solidFill>
              </a:defRPr>
            </a:lvl5pPr>
            <a:lvl6pPr marL="2743200" lvl="5" indent="-704850">
              <a:lnSpc>
                <a:spcPct val="115000"/>
              </a:lnSpc>
              <a:spcBef>
                <a:spcPts val="8500"/>
              </a:spcBef>
              <a:spcAft>
                <a:spcPts val="0"/>
              </a:spcAft>
              <a:buClr>
                <a:schemeClr val="dk2"/>
              </a:buClr>
              <a:buSzPts val="7500"/>
              <a:buChar char="■"/>
              <a:defRPr sz="7500">
                <a:solidFill>
                  <a:schemeClr val="dk2"/>
                </a:solidFill>
              </a:defRPr>
            </a:lvl6pPr>
            <a:lvl7pPr marL="3200400" lvl="6" indent="-704850">
              <a:lnSpc>
                <a:spcPct val="115000"/>
              </a:lnSpc>
              <a:spcBef>
                <a:spcPts val="8500"/>
              </a:spcBef>
              <a:spcAft>
                <a:spcPts val="0"/>
              </a:spcAft>
              <a:buClr>
                <a:schemeClr val="dk2"/>
              </a:buClr>
              <a:buSzPts val="7500"/>
              <a:buChar char="●"/>
              <a:defRPr sz="7500">
                <a:solidFill>
                  <a:schemeClr val="dk2"/>
                </a:solidFill>
              </a:defRPr>
            </a:lvl7pPr>
            <a:lvl8pPr marL="3657600" lvl="7" indent="-704850">
              <a:lnSpc>
                <a:spcPct val="115000"/>
              </a:lnSpc>
              <a:spcBef>
                <a:spcPts val="8500"/>
              </a:spcBef>
              <a:spcAft>
                <a:spcPts val="0"/>
              </a:spcAft>
              <a:buClr>
                <a:schemeClr val="dk2"/>
              </a:buClr>
              <a:buSzPts val="7500"/>
              <a:buChar char="○"/>
              <a:defRPr sz="7500">
                <a:solidFill>
                  <a:schemeClr val="dk2"/>
                </a:solidFill>
              </a:defRPr>
            </a:lvl8pPr>
            <a:lvl9pPr marL="4114800" lvl="8" indent="-704850">
              <a:lnSpc>
                <a:spcPct val="115000"/>
              </a:lnSpc>
              <a:spcBef>
                <a:spcPts val="8500"/>
              </a:spcBef>
              <a:spcAft>
                <a:spcPts val="8500"/>
              </a:spcAft>
              <a:buClr>
                <a:schemeClr val="dk2"/>
              </a:buClr>
              <a:buSzPts val="7500"/>
              <a:buChar char="■"/>
              <a:defRPr sz="7500">
                <a:solidFill>
                  <a:schemeClr val="dk2"/>
                </a:solidFill>
              </a:defRPr>
            </a:lvl9pPr>
          </a:lstStyle>
          <a:p>
            <a:endParaRPr/>
          </a:p>
        </p:txBody>
      </p:sp>
      <p:sp>
        <p:nvSpPr>
          <p:cNvPr id="8" name="Google Shape;8;p1"/>
          <p:cNvSpPr txBox="1">
            <a:spLocks noGrp="1"/>
          </p:cNvSpPr>
          <p:nvPr>
            <p:ph type="sldNum" idx="12"/>
          </p:nvPr>
        </p:nvSpPr>
        <p:spPr>
          <a:xfrm>
            <a:off x="46598517" y="23626965"/>
            <a:ext cx="3017700" cy="1994400"/>
          </a:xfrm>
          <a:prstGeom prst="rect">
            <a:avLst/>
          </a:prstGeom>
          <a:noFill/>
          <a:ln>
            <a:noFill/>
          </a:ln>
        </p:spPr>
        <p:txBody>
          <a:bodyPr spcFirstLastPara="1" wrap="square" lIns="487600" tIns="487600" rIns="487600" bIns="487600" anchor="ctr" anchorCtr="0">
            <a:noAutofit/>
          </a:bodyPr>
          <a:lstStyle>
            <a:lvl1pPr lvl="0" algn="r">
              <a:buNone/>
              <a:defRPr sz="5300">
                <a:solidFill>
                  <a:schemeClr val="dk2"/>
                </a:solidFill>
              </a:defRPr>
            </a:lvl1pPr>
            <a:lvl2pPr lvl="1" algn="r">
              <a:buNone/>
              <a:defRPr sz="5300">
                <a:solidFill>
                  <a:schemeClr val="dk2"/>
                </a:solidFill>
              </a:defRPr>
            </a:lvl2pPr>
            <a:lvl3pPr lvl="2" algn="r">
              <a:buNone/>
              <a:defRPr sz="5300">
                <a:solidFill>
                  <a:schemeClr val="dk2"/>
                </a:solidFill>
              </a:defRPr>
            </a:lvl3pPr>
            <a:lvl4pPr lvl="3" algn="r">
              <a:buNone/>
              <a:defRPr sz="5300">
                <a:solidFill>
                  <a:schemeClr val="dk2"/>
                </a:solidFill>
              </a:defRPr>
            </a:lvl4pPr>
            <a:lvl5pPr lvl="4" algn="r">
              <a:buNone/>
              <a:defRPr sz="5300">
                <a:solidFill>
                  <a:schemeClr val="dk2"/>
                </a:solidFill>
              </a:defRPr>
            </a:lvl5pPr>
            <a:lvl6pPr lvl="5" algn="r">
              <a:buNone/>
              <a:defRPr sz="5300">
                <a:solidFill>
                  <a:schemeClr val="dk2"/>
                </a:solidFill>
              </a:defRPr>
            </a:lvl6pPr>
            <a:lvl7pPr lvl="6" algn="r">
              <a:buNone/>
              <a:defRPr sz="5300">
                <a:solidFill>
                  <a:schemeClr val="dk2"/>
                </a:solidFill>
              </a:defRPr>
            </a:lvl7pPr>
            <a:lvl8pPr lvl="7" algn="r">
              <a:buNone/>
              <a:defRPr sz="5300">
                <a:solidFill>
                  <a:schemeClr val="dk2"/>
                </a:solidFill>
              </a:defRPr>
            </a:lvl8pPr>
            <a:lvl9pPr lvl="8" algn="r">
              <a:buNone/>
              <a:defRPr sz="53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2060"/>
            </a:gs>
            <a:gs pos="46000">
              <a:srgbClr val="00B050"/>
            </a:gs>
            <a:gs pos="100000">
              <a:srgbClr val="006386"/>
            </a:gs>
          </a:gsLst>
          <a:path path="circle">
            <a:fillToRect l="50000" t="130000" r="50000" b="-30000"/>
          </a:path>
        </a:gradFill>
        <a:effectLst/>
      </p:bgPr>
    </p:bg>
    <p:spTree>
      <p:nvGrpSpPr>
        <p:cNvPr id="1" name="Shape 54"/>
        <p:cNvGrpSpPr/>
        <p:nvPr/>
      </p:nvGrpSpPr>
      <p:grpSpPr>
        <a:xfrm>
          <a:off x="0" y="0"/>
          <a:ext cx="0" cy="0"/>
          <a:chOff x="0" y="0"/>
          <a:chExt cx="0" cy="0"/>
        </a:xfrm>
      </p:grpSpPr>
      <p:sp>
        <p:nvSpPr>
          <p:cNvPr id="55" name="Google Shape;55;p13"/>
          <p:cNvSpPr/>
          <p:nvPr/>
        </p:nvSpPr>
        <p:spPr>
          <a:xfrm>
            <a:off x="7844233" y="551188"/>
            <a:ext cx="42447767" cy="3819347"/>
          </a:xfrm>
          <a:prstGeom prst="rect">
            <a:avLst/>
          </a:prstGeom>
          <a:solidFill>
            <a:srgbClr val="006E7A"/>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mn-lt"/>
            </a:endParaRPr>
          </a:p>
        </p:txBody>
      </p:sp>
      <p:sp>
        <p:nvSpPr>
          <p:cNvPr id="57" name="Google Shape;57;p13"/>
          <p:cNvSpPr/>
          <p:nvPr/>
        </p:nvSpPr>
        <p:spPr>
          <a:xfrm>
            <a:off x="17224310" y="4718196"/>
            <a:ext cx="15903600" cy="209874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100"/>
              <a:buFont typeface="Arial"/>
              <a:buNone/>
            </a:pPr>
            <a:endParaRPr>
              <a:solidFill>
                <a:schemeClr val="tx1"/>
              </a:solidFill>
              <a:latin typeface="+mn-lt"/>
            </a:endParaRPr>
          </a:p>
        </p:txBody>
      </p:sp>
      <p:sp>
        <p:nvSpPr>
          <p:cNvPr id="58" name="Google Shape;58;p13"/>
          <p:cNvSpPr/>
          <p:nvPr/>
        </p:nvSpPr>
        <p:spPr>
          <a:xfrm>
            <a:off x="502920" y="4718196"/>
            <a:ext cx="16427895" cy="209874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latin typeface="+mn-lt"/>
            </a:endParaRPr>
          </a:p>
        </p:txBody>
      </p:sp>
      <p:sp>
        <p:nvSpPr>
          <p:cNvPr id="59" name="Google Shape;59;p13"/>
          <p:cNvSpPr/>
          <p:nvPr/>
        </p:nvSpPr>
        <p:spPr>
          <a:xfrm>
            <a:off x="33366724" y="4718196"/>
            <a:ext cx="16422356" cy="209874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latin typeface="+mn-lt"/>
            </a:endParaRPr>
          </a:p>
        </p:txBody>
      </p:sp>
      <p:sp>
        <p:nvSpPr>
          <p:cNvPr id="60" name="Google Shape;60;p13"/>
          <p:cNvSpPr txBox="1"/>
          <p:nvPr/>
        </p:nvSpPr>
        <p:spPr>
          <a:xfrm>
            <a:off x="8867030" y="728588"/>
            <a:ext cx="41424969" cy="1565092"/>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US" sz="7200" b="1" dirty="0">
                <a:solidFill>
                  <a:srgbClr val="FFFFFF"/>
                </a:solidFill>
                <a:latin typeface="+mn-lt"/>
                <a:ea typeface="Oswald"/>
                <a:cs typeface="Oswald"/>
                <a:sym typeface="Oswald"/>
              </a:rPr>
              <a:t>Strategies for Enhancing Patients’ Complaint and Feedback Gathering Using the QCApp </a:t>
            </a:r>
            <a:endParaRPr sz="8800" dirty="0">
              <a:latin typeface="+mn-lt"/>
              <a:ea typeface="Oswald"/>
              <a:cs typeface="Oswald"/>
              <a:sym typeface="Oswald"/>
            </a:endParaRPr>
          </a:p>
        </p:txBody>
      </p:sp>
      <p:sp>
        <p:nvSpPr>
          <p:cNvPr id="61" name="Google Shape;61;p13"/>
          <p:cNvSpPr txBox="1"/>
          <p:nvPr/>
        </p:nvSpPr>
        <p:spPr>
          <a:xfrm>
            <a:off x="7617234" y="2186015"/>
            <a:ext cx="42674766" cy="1293915"/>
          </a:xfrm>
          <a:prstGeom prst="rect">
            <a:avLst/>
          </a:prstGeom>
          <a:noFill/>
          <a:ln>
            <a:noFill/>
          </a:ln>
        </p:spPr>
        <p:txBody>
          <a:bodyPr spcFirstLastPara="1" wrap="square" lIns="91425" tIns="91425" rIns="91425" bIns="91425" anchor="t" anchorCtr="0">
            <a:noAutofit/>
          </a:bodyPr>
          <a:lstStyle/>
          <a:p>
            <a:pPr marL="0" marR="0" algn="ctr">
              <a:lnSpc>
                <a:spcPct val="107000"/>
              </a:lnSpc>
              <a:spcBef>
                <a:spcPts val="0"/>
              </a:spcBef>
              <a:spcAft>
                <a:spcPts val="800"/>
              </a:spcAft>
            </a:pPr>
            <a:r>
              <a:rPr lang="en-US" sz="5400" baseline="30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a:t>
            </a:r>
            <a:r>
              <a:rPr lang="en-US" sz="5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Hati, Stephen S.; </a:t>
            </a:r>
            <a:r>
              <a:rPr lang="en-US" sz="5400" baseline="30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a:t>
            </a:r>
            <a:r>
              <a:rPr lang="en-US" sz="5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Ejila, Eunice; </a:t>
            </a:r>
            <a:r>
              <a:rPr lang="en-US" sz="5400" baseline="30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a:t>
            </a:r>
            <a:r>
              <a:rPr lang="en-US" sz="5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Agbabune, Stephanie E.; </a:t>
            </a:r>
            <a:r>
              <a:rPr lang="en-US" sz="5400" baseline="30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a:t>
            </a:r>
            <a:r>
              <a:rPr lang="en-US" sz="5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Ahumibe, Winfred A. </a:t>
            </a:r>
          </a:p>
          <a:p>
            <a:pPr marL="0" lvl="0" indent="0" algn="ctr" rtl="0">
              <a:lnSpc>
                <a:spcPct val="115000"/>
              </a:lnSpc>
              <a:spcBef>
                <a:spcPts val="0"/>
              </a:spcBef>
              <a:spcAft>
                <a:spcPts val="0"/>
              </a:spcAft>
              <a:buNone/>
            </a:pPr>
            <a:endParaRPr sz="5000" dirty="0">
              <a:solidFill>
                <a:schemeClr val="bg1"/>
              </a:solidFill>
              <a:latin typeface="+mn-lt"/>
              <a:ea typeface="Droid Serif"/>
              <a:cs typeface="Droid Serif"/>
              <a:sym typeface="Droid Serif"/>
            </a:endParaRPr>
          </a:p>
          <a:p>
            <a:pPr marL="0" lvl="0" indent="0" algn="ctr" rtl="0">
              <a:lnSpc>
                <a:spcPct val="115000"/>
              </a:lnSpc>
              <a:spcBef>
                <a:spcPts val="0"/>
              </a:spcBef>
              <a:spcAft>
                <a:spcPts val="0"/>
              </a:spcAft>
              <a:buNone/>
            </a:pPr>
            <a:endParaRPr sz="8500" dirty="0">
              <a:solidFill>
                <a:schemeClr val="bg1"/>
              </a:solidFill>
              <a:latin typeface="+mn-lt"/>
              <a:ea typeface="Oswald"/>
              <a:cs typeface="Oswald"/>
              <a:sym typeface="Oswald"/>
            </a:endParaRPr>
          </a:p>
          <a:p>
            <a:pPr marL="0" lvl="0" indent="0" algn="ctr" rtl="0">
              <a:spcBef>
                <a:spcPts val="0"/>
              </a:spcBef>
              <a:spcAft>
                <a:spcPts val="0"/>
              </a:spcAft>
              <a:buNone/>
            </a:pPr>
            <a:endParaRPr sz="9600" dirty="0">
              <a:solidFill>
                <a:schemeClr val="bg1"/>
              </a:solidFill>
              <a:latin typeface="+mn-lt"/>
              <a:ea typeface="Oswald"/>
              <a:cs typeface="Oswald"/>
              <a:sym typeface="Oswald"/>
            </a:endParaRPr>
          </a:p>
        </p:txBody>
      </p:sp>
      <p:sp>
        <p:nvSpPr>
          <p:cNvPr id="63" name="Google Shape;63;p13"/>
          <p:cNvSpPr txBox="1"/>
          <p:nvPr/>
        </p:nvSpPr>
        <p:spPr>
          <a:xfrm>
            <a:off x="1027216" y="5166436"/>
            <a:ext cx="14638452" cy="1148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5400" b="1" dirty="0">
                <a:solidFill>
                  <a:srgbClr val="002060"/>
                </a:solidFill>
                <a:latin typeface="+mn-lt"/>
                <a:ea typeface="Oswald"/>
                <a:cs typeface="Oswald"/>
                <a:sym typeface="Oswald"/>
              </a:rPr>
              <a:t>Problem Statement:</a:t>
            </a:r>
            <a:endParaRPr dirty="0">
              <a:solidFill>
                <a:srgbClr val="002060"/>
              </a:solidFill>
              <a:latin typeface="+mn-lt"/>
              <a:ea typeface="Oswald"/>
              <a:cs typeface="Oswald"/>
              <a:sym typeface="Oswald"/>
            </a:endParaRPr>
          </a:p>
        </p:txBody>
      </p:sp>
      <p:sp>
        <p:nvSpPr>
          <p:cNvPr id="67" name="Google Shape;67;p13"/>
          <p:cNvSpPr txBox="1"/>
          <p:nvPr/>
        </p:nvSpPr>
        <p:spPr>
          <a:xfrm>
            <a:off x="1027215" y="15285316"/>
            <a:ext cx="12944582" cy="1148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sz="5400" b="1" dirty="0">
                <a:solidFill>
                  <a:srgbClr val="002060"/>
                </a:solidFill>
                <a:latin typeface="+mn-lt"/>
                <a:ea typeface="Oswald"/>
                <a:cs typeface="Oswald"/>
                <a:sym typeface="Oswald"/>
              </a:rPr>
              <a:t>Objectives:</a:t>
            </a:r>
            <a:endParaRPr sz="5400" b="1" dirty="0">
              <a:solidFill>
                <a:srgbClr val="002060"/>
              </a:solidFill>
              <a:latin typeface="+mn-lt"/>
              <a:ea typeface="Oswald"/>
              <a:cs typeface="Oswald"/>
              <a:sym typeface="Oswald"/>
            </a:endParaRPr>
          </a:p>
          <a:p>
            <a:pPr marL="0" lvl="0" indent="0" algn="l" rtl="0">
              <a:spcBef>
                <a:spcPts val="0"/>
              </a:spcBef>
              <a:spcAft>
                <a:spcPts val="0"/>
              </a:spcAft>
              <a:buNone/>
            </a:pPr>
            <a:endParaRPr dirty="0">
              <a:solidFill>
                <a:srgbClr val="002060"/>
              </a:solidFill>
              <a:latin typeface="+mn-lt"/>
              <a:ea typeface="Oswald"/>
              <a:cs typeface="Oswald"/>
              <a:sym typeface="Oswald"/>
            </a:endParaRPr>
          </a:p>
        </p:txBody>
      </p:sp>
      <p:sp>
        <p:nvSpPr>
          <p:cNvPr id="68" name="Google Shape;68;p13"/>
          <p:cNvSpPr txBox="1"/>
          <p:nvPr/>
        </p:nvSpPr>
        <p:spPr>
          <a:xfrm>
            <a:off x="1027216" y="6510599"/>
            <a:ext cx="14779382" cy="7994784"/>
          </a:xfrm>
          <a:prstGeom prst="rect">
            <a:avLst/>
          </a:prstGeom>
          <a:noFill/>
          <a:ln>
            <a:noFill/>
          </a:ln>
        </p:spPr>
        <p:txBody>
          <a:bodyPr spcFirstLastPara="1" wrap="square" lIns="91425" tIns="91425" rIns="91425" bIns="91425" anchor="t" anchorCtr="0">
            <a:noAutofit/>
          </a:bodyPr>
          <a:lstStyle/>
          <a:p>
            <a:pPr>
              <a:lnSpc>
                <a:spcPct val="115000"/>
              </a:lnSpc>
            </a:pPr>
            <a:r>
              <a:rPr lang="en-US" sz="4000" dirty="0">
                <a:effectLst/>
                <a:latin typeface="+mn-lt"/>
                <a:ea typeface="Calibri" panose="020F0502020204030204" pitchFamily="34" charset="0"/>
                <a:cs typeface="Times New Roman" panose="02020603050405020304" pitchFamily="18" charset="0"/>
              </a:rPr>
              <a:t>Despite the deployment of the customer complaints and feedback management application (QCApp) and its publicity by distributing information flyers on how to use it to patients and visitors to the clinic so that they could download and use it, the application was not utilized as expected. Four months later, with more than 150 flyers, it was observed that only two patients sent feedback. Apart from the ease of meeting requirements for the ISO 9001:2015 certification for the clinic, complaints and feedback management have been well documented as crucial to understanding the needs and expectations of customers and thereby providing insights to improving the quality of care (1).</a:t>
            </a:r>
          </a:p>
        </p:txBody>
      </p:sp>
      <p:sp>
        <p:nvSpPr>
          <p:cNvPr id="69" name="Google Shape;69;p13"/>
          <p:cNvSpPr txBox="1"/>
          <p:nvPr/>
        </p:nvSpPr>
        <p:spPr>
          <a:xfrm>
            <a:off x="1027215" y="16489736"/>
            <a:ext cx="14779382" cy="2406754"/>
          </a:xfrm>
          <a:prstGeom prst="rect">
            <a:avLst/>
          </a:prstGeom>
          <a:noFill/>
          <a:ln>
            <a:noFill/>
          </a:ln>
        </p:spPr>
        <p:txBody>
          <a:bodyPr spcFirstLastPara="1" wrap="square" lIns="91425" tIns="91425" rIns="91425" bIns="91425" anchor="t" anchorCtr="0">
            <a:noAutofit/>
          </a:bodyPr>
          <a:lstStyle/>
          <a:p>
            <a:pPr marL="0" marR="0">
              <a:lnSpc>
                <a:spcPct val="107000"/>
              </a:lnSpc>
              <a:spcBef>
                <a:spcPts val="0"/>
              </a:spcBef>
              <a:spcAft>
                <a:spcPts val="800"/>
              </a:spcAft>
            </a:pPr>
            <a:r>
              <a:rPr lang="en-US" sz="4000" dirty="0">
                <a:effectLst/>
                <a:latin typeface="+mn-lt"/>
                <a:ea typeface="Calibri" panose="020F0502020204030204" pitchFamily="34" charset="0"/>
                <a:cs typeface="Times New Roman" panose="02020603050405020304" pitchFamily="18" charset="0"/>
              </a:rPr>
              <a:t>To determine the reasons for poor utilization of the QCApp and to deploy better strategies for enhancing its utilization for managing patients’ complaints and feedback.</a:t>
            </a:r>
          </a:p>
        </p:txBody>
      </p:sp>
      <p:sp>
        <p:nvSpPr>
          <p:cNvPr id="71" name="Google Shape;71;p13"/>
          <p:cNvSpPr txBox="1"/>
          <p:nvPr/>
        </p:nvSpPr>
        <p:spPr>
          <a:xfrm>
            <a:off x="18089597" y="5158817"/>
            <a:ext cx="9705681" cy="1148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5400" b="1" dirty="0">
                <a:solidFill>
                  <a:srgbClr val="002060"/>
                </a:solidFill>
                <a:latin typeface="+mn-lt"/>
                <a:ea typeface="Oswald"/>
                <a:cs typeface="Oswald"/>
                <a:sym typeface="Oswald"/>
              </a:rPr>
              <a:t>Findings: </a:t>
            </a:r>
            <a:endParaRPr sz="5400" b="1" dirty="0">
              <a:solidFill>
                <a:srgbClr val="002060"/>
              </a:solidFill>
              <a:latin typeface="+mn-lt"/>
              <a:ea typeface="Oswald"/>
              <a:cs typeface="Oswald"/>
              <a:sym typeface="Oswald"/>
            </a:endParaRPr>
          </a:p>
          <a:p>
            <a:pPr marL="0" lvl="0" indent="0" algn="l" rtl="0">
              <a:spcBef>
                <a:spcPts val="0"/>
              </a:spcBef>
              <a:spcAft>
                <a:spcPts val="0"/>
              </a:spcAft>
              <a:buNone/>
            </a:pPr>
            <a:endParaRPr dirty="0">
              <a:solidFill>
                <a:srgbClr val="002060"/>
              </a:solidFill>
              <a:latin typeface="+mn-lt"/>
              <a:ea typeface="Oswald"/>
              <a:cs typeface="Oswald"/>
              <a:sym typeface="Oswald"/>
            </a:endParaRPr>
          </a:p>
        </p:txBody>
      </p:sp>
      <p:sp>
        <p:nvSpPr>
          <p:cNvPr id="72" name="Google Shape;72;p13"/>
          <p:cNvSpPr txBox="1"/>
          <p:nvPr/>
        </p:nvSpPr>
        <p:spPr>
          <a:xfrm>
            <a:off x="18089597" y="6490397"/>
            <a:ext cx="13854381" cy="11027980"/>
          </a:xfrm>
          <a:prstGeom prst="rect">
            <a:avLst/>
          </a:prstGeom>
          <a:noFill/>
          <a:ln>
            <a:noFill/>
          </a:ln>
        </p:spPr>
        <p:txBody>
          <a:bodyPr spcFirstLastPara="1" wrap="square" lIns="91425" tIns="91425" rIns="91425" bIns="91425" anchor="t" anchorCtr="0">
            <a:noAutofit/>
          </a:bodyPr>
          <a:lstStyle/>
          <a:p>
            <a:pPr marL="571500" lvl="0" indent="-571500" algn="l" rtl="0">
              <a:lnSpc>
                <a:spcPct val="115000"/>
              </a:lnSpc>
              <a:spcBef>
                <a:spcPts val="0"/>
              </a:spcBef>
              <a:spcAft>
                <a:spcPts val="0"/>
              </a:spcAft>
              <a:buFont typeface="Wingdings" panose="05000000000000000000" pitchFamily="2" charset="2"/>
              <a:buChar char="Ø"/>
            </a:pPr>
            <a:r>
              <a:rPr lang="en-US" sz="4000" dirty="0">
                <a:solidFill>
                  <a:schemeClr val="tx1"/>
                </a:solidFill>
                <a:latin typeface="+mn-lt"/>
                <a:ea typeface="Droid Serif"/>
                <a:cs typeface="Droid Serif"/>
                <a:sym typeface="Droid Serif"/>
              </a:rPr>
              <a:t>&gt;80% of the patients are unwilling to download and use the QCApp due to several perceived reasons (Fig.1).</a:t>
            </a:r>
          </a:p>
          <a:p>
            <a:pPr marL="571500" lvl="0" indent="-571500" algn="l" rtl="0">
              <a:lnSpc>
                <a:spcPct val="115000"/>
              </a:lnSpc>
              <a:spcBef>
                <a:spcPts val="0"/>
              </a:spcBef>
              <a:spcAft>
                <a:spcPts val="0"/>
              </a:spcAft>
              <a:buFont typeface="Wingdings" panose="05000000000000000000" pitchFamily="2" charset="2"/>
              <a:buChar char="Ø"/>
            </a:pPr>
            <a:endParaRPr lang="en-US" sz="4000" dirty="0">
              <a:solidFill>
                <a:schemeClr val="tx1"/>
              </a:solidFill>
              <a:latin typeface="+mn-lt"/>
              <a:ea typeface="Droid Serif"/>
              <a:cs typeface="Droid Serif"/>
              <a:sym typeface="Droid Serif"/>
            </a:endParaRPr>
          </a:p>
          <a:p>
            <a:pPr marL="571500" lvl="0" indent="-571500" algn="l" rtl="0">
              <a:lnSpc>
                <a:spcPct val="115000"/>
              </a:lnSpc>
              <a:spcBef>
                <a:spcPts val="0"/>
              </a:spcBef>
              <a:spcAft>
                <a:spcPts val="0"/>
              </a:spcAft>
              <a:buFont typeface="Wingdings" panose="05000000000000000000" pitchFamily="2" charset="2"/>
              <a:buChar char="Ø"/>
            </a:pPr>
            <a:r>
              <a:rPr lang="en-US" sz="4000" dirty="0">
                <a:solidFill>
                  <a:schemeClr val="tx1"/>
                </a:solidFill>
                <a:latin typeface="+mn-lt"/>
                <a:ea typeface="Droid Serif"/>
                <a:cs typeface="Droid Serif"/>
                <a:sym typeface="Droid Serif"/>
              </a:rPr>
              <a:t>Staff generally lacked a thorough understanding of how complaints and feedback can be utilized to improve service quality. </a:t>
            </a:r>
          </a:p>
          <a:p>
            <a:pPr marL="571500" lvl="0" indent="-571500" algn="l" rtl="0">
              <a:lnSpc>
                <a:spcPct val="115000"/>
              </a:lnSpc>
              <a:spcBef>
                <a:spcPts val="0"/>
              </a:spcBef>
              <a:spcAft>
                <a:spcPts val="0"/>
              </a:spcAft>
              <a:buFont typeface="Wingdings" panose="05000000000000000000" pitchFamily="2" charset="2"/>
              <a:buChar char="Ø"/>
            </a:pPr>
            <a:endParaRPr lang="en-US" sz="4000" dirty="0">
              <a:solidFill>
                <a:schemeClr val="tx1"/>
              </a:solidFill>
              <a:latin typeface="+mn-lt"/>
              <a:ea typeface="Droid Serif"/>
              <a:cs typeface="Droid Serif"/>
              <a:sym typeface="Droid Serif"/>
            </a:endParaRPr>
          </a:p>
          <a:p>
            <a:pPr marL="571500" lvl="0" indent="-571500" algn="l" rtl="0">
              <a:lnSpc>
                <a:spcPct val="115000"/>
              </a:lnSpc>
              <a:spcBef>
                <a:spcPts val="0"/>
              </a:spcBef>
              <a:spcAft>
                <a:spcPts val="0"/>
              </a:spcAft>
              <a:buFont typeface="Wingdings" panose="05000000000000000000" pitchFamily="2" charset="2"/>
              <a:buChar char="Ø"/>
            </a:pPr>
            <a:r>
              <a:rPr lang="en-US" sz="4000" dirty="0">
                <a:solidFill>
                  <a:schemeClr val="tx1"/>
                </a:solidFill>
                <a:latin typeface="+mn-lt"/>
                <a:ea typeface="Droid Serif"/>
                <a:cs typeface="Droid Serif"/>
                <a:sym typeface="Droid Serif"/>
              </a:rPr>
              <a:t>The QCApp had a number of shortcomings affecting the ease of user interactions. The publicity strategies were also ineffective and insufficient. </a:t>
            </a:r>
          </a:p>
          <a:p>
            <a:pPr marL="571500" lvl="0" indent="-571500" algn="l" rtl="0">
              <a:lnSpc>
                <a:spcPct val="115000"/>
              </a:lnSpc>
              <a:spcBef>
                <a:spcPts val="0"/>
              </a:spcBef>
              <a:spcAft>
                <a:spcPts val="0"/>
              </a:spcAft>
              <a:buFont typeface="Wingdings" panose="05000000000000000000" pitchFamily="2" charset="2"/>
              <a:buChar char="Ø"/>
            </a:pPr>
            <a:endParaRPr lang="en-US" sz="4000" dirty="0">
              <a:solidFill>
                <a:schemeClr val="tx1"/>
              </a:solidFill>
              <a:latin typeface="+mn-lt"/>
              <a:ea typeface="Droid Serif"/>
              <a:cs typeface="Droid Serif"/>
              <a:sym typeface="Droid Serif"/>
            </a:endParaRPr>
          </a:p>
          <a:p>
            <a:pPr marL="571500" lvl="0" indent="-571500" algn="l" rtl="0">
              <a:lnSpc>
                <a:spcPct val="115000"/>
              </a:lnSpc>
              <a:spcBef>
                <a:spcPts val="0"/>
              </a:spcBef>
              <a:spcAft>
                <a:spcPts val="0"/>
              </a:spcAft>
              <a:buFont typeface="Wingdings" panose="05000000000000000000" pitchFamily="2" charset="2"/>
              <a:buChar char="Ø"/>
            </a:pPr>
            <a:r>
              <a:rPr lang="en-US" sz="4000" dirty="0">
                <a:solidFill>
                  <a:schemeClr val="tx1"/>
                </a:solidFill>
                <a:latin typeface="+mn-lt"/>
                <a:ea typeface="Droid Serif"/>
                <a:cs typeface="Droid Serif"/>
                <a:sym typeface="Droid Serif"/>
              </a:rPr>
              <a:t>Solutions provided between May and June 2023 increased complaints and feedback to an average of 3 and 5 respectively per week. </a:t>
            </a:r>
          </a:p>
        </p:txBody>
      </p:sp>
      <p:sp>
        <p:nvSpPr>
          <p:cNvPr id="77" name="Google Shape;77;p13"/>
          <p:cNvSpPr txBox="1"/>
          <p:nvPr/>
        </p:nvSpPr>
        <p:spPr>
          <a:xfrm>
            <a:off x="34296370" y="5174056"/>
            <a:ext cx="13809633" cy="2016041"/>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5400" b="1" dirty="0">
                <a:solidFill>
                  <a:srgbClr val="002060"/>
                </a:solidFill>
                <a:latin typeface="+mn-lt"/>
                <a:ea typeface="Oswald"/>
                <a:cs typeface="Oswald"/>
                <a:sym typeface="Oswald"/>
              </a:rPr>
              <a:t>Solution, Innovation, Implications and Practical Applications:</a:t>
            </a:r>
            <a:endParaRPr dirty="0">
              <a:solidFill>
                <a:srgbClr val="002060"/>
              </a:solidFill>
              <a:latin typeface="+mn-lt"/>
              <a:ea typeface="Oswald"/>
              <a:cs typeface="Oswald"/>
              <a:sym typeface="Oswald"/>
            </a:endParaRPr>
          </a:p>
        </p:txBody>
      </p:sp>
      <p:sp>
        <p:nvSpPr>
          <p:cNvPr id="78" name="Google Shape;78;p13"/>
          <p:cNvSpPr txBox="1"/>
          <p:nvPr/>
        </p:nvSpPr>
        <p:spPr>
          <a:xfrm>
            <a:off x="34296370" y="7372978"/>
            <a:ext cx="14968414" cy="5635930"/>
          </a:xfrm>
          <a:prstGeom prst="rect">
            <a:avLst/>
          </a:prstGeom>
          <a:noFill/>
          <a:ln>
            <a:noFill/>
          </a:ln>
        </p:spPr>
        <p:txBody>
          <a:bodyPr spcFirstLastPara="1" wrap="square" lIns="91425" tIns="91425" rIns="91425" bIns="91425" anchor="t" anchorCtr="0">
            <a:noAutofit/>
          </a:bodyPr>
          <a:lstStyle/>
          <a:p>
            <a:pPr marL="571500" lvl="0" indent="-571500" algn="l" rtl="0">
              <a:lnSpc>
                <a:spcPct val="115000"/>
              </a:lnSpc>
              <a:spcBef>
                <a:spcPts val="0"/>
              </a:spcBef>
              <a:spcAft>
                <a:spcPts val="0"/>
              </a:spcAft>
              <a:buFont typeface="Wingdings" panose="05000000000000000000" pitchFamily="2" charset="2"/>
              <a:buChar char="Ø"/>
            </a:pPr>
            <a:r>
              <a:rPr lang="en-US" sz="4000" dirty="0">
                <a:solidFill>
                  <a:schemeClr val="tx1"/>
                </a:solidFill>
                <a:latin typeface="+mn-lt"/>
                <a:ea typeface="Droid Serif"/>
                <a:cs typeface="Droid Serif"/>
                <a:sym typeface="Droid Serif"/>
              </a:rPr>
              <a:t>QCApp update: direct inputs to the web application side, clinic QCApp generation.</a:t>
            </a:r>
          </a:p>
          <a:p>
            <a:pPr marL="571500" lvl="0" indent="-571500" algn="l" rtl="0">
              <a:lnSpc>
                <a:spcPct val="115000"/>
              </a:lnSpc>
              <a:spcBef>
                <a:spcPts val="0"/>
              </a:spcBef>
              <a:spcAft>
                <a:spcPts val="0"/>
              </a:spcAft>
              <a:buFont typeface="Wingdings" panose="05000000000000000000" pitchFamily="2" charset="2"/>
              <a:buChar char="Ø"/>
            </a:pPr>
            <a:endParaRPr lang="en-US" sz="4000" dirty="0">
              <a:solidFill>
                <a:schemeClr val="tx1"/>
              </a:solidFill>
              <a:latin typeface="+mn-lt"/>
              <a:ea typeface="Droid Serif"/>
              <a:cs typeface="Droid Serif"/>
              <a:sym typeface="Droid Serif"/>
            </a:endParaRPr>
          </a:p>
          <a:p>
            <a:pPr marL="571500" lvl="0" indent="-571500" algn="l" rtl="0">
              <a:lnSpc>
                <a:spcPct val="115000"/>
              </a:lnSpc>
              <a:spcBef>
                <a:spcPts val="0"/>
              </a:spcBef>
              <a:spcAft>
                <a:spcPts val="0"/>
              </a:spcAft>
              <a:buFont typeface="Wingdings" panose="05000000000000000000" pitchFamily="2" charset="2"/>
              <a:buChar char="Ø"/>
            </a:pPr>
            <a:r>
              <a:rPr lang="en-US" sz="4000" dirty="0">
                <a:solidFill>
                  <a:schemeClr val="tx1"/>
                </a:solidFill>
                <a:latin typeface="+mn-lt"/>
                <a:ea typeface="Droid Serif"/>
                <a:cs typeface="Droid Serif"/>
                <a:sym typeface="Droid Serif"/>
              </a:rPr>
              <a:t>Staff education on quality improvement through complaints</a:t>
            </a:r>
          </a:p>
          <a:p>
            <a:pPr marL="571500" lvl="0" indent="-571500" algn="l" rtl="0">
              <a:lnSpc>
                <a:spcPct val="115000"/>
              </a:lnSpc>
              <a:spcBef>
                <a:spcPts val="0"/>
              </a:spcBef>
              <a:spcAft>
                <a:spcPts val="0"/>
              </a:spcAft>
              <a:buFont typeface="Wingdings" panose="05000000000000000000" pitchFamily="2" charset="2"/>
              <a:buChar char="Ø"/>
            </a:pPr>
            <a:endParaRPr lang="en-US" sz="4000" dirty="0">
              <a:solidFill>
                <a:schemeClr val="tx1"/>
              </a:solidFill>
              <a:latin typeface="+mn-lt"/>
              <a:ea typeface="Droid Serif"/>
              <a:cs typeface="Droid Serif"/>
              <a:sym typeface="Droid Serif"/>
            </a:endParaRPr>
          </a:p>
          <a:p>
            <a:pPr marL="571500" lvl="0" indent="-571500" algn="l" rtl="0">
              <a:lnSpc>
                <a:spcPct val="115000"/>
              </a:lnSpc>
              <a:spcBef>
                <a:spcPts val="0"/>
              </a:spcBef>
              <a:spcAft>
                <a:spcPts val="0"/>
              </a:spcAft>
              <a:buFont typeface="Wingdings" panose="05000000000000000000" pitchFamily="2" charset="2"/>
              <a:buChar char="Ø"/>
            </a:pPr>
            <a:r>
              <a:rPr lang="en-US" sz="4000" dirty="0">
                <a:solidFill>
                  <a:schemeClr val="tx1"/>
                </a:solidFill>
                <a:latin typeface="+mn-lt"/>
                <a:ea typeface="Droid Serif"/>
                <a:cs typeface="Droid Serif"/>
                <a:sym typeface="Droid Serif"/>
              </a:rPr>
              <a:t>Direct messages requesting patients to send their complaints and feedback via emails and phone numbers and social media platforms.</a:t>
            </a:r>
            <a:endParaRPr sz="4000" dirty="0">
              <a:solidFill>
                <a:schemeClr val="tx1"/>
              </a:solidFill>
              <a:latin typeface="+mn-lt"/>
              <a:ea typeface="Droid Serif"/>
              <a:cs typeface="Droid Serif"/>
              <a:sym typeface="Droid Serif"/>
            </a:endParaRPr>
          </a:p>
        </p:txBody>
      </p:sp>
      <p:sp>
        <p:nvSpPr>
          <p:cNvPr id="79" name="Google Shape;79;p13"/>
          <p:cNvSpPr txBox="1"/>
          <p:nvPr/>
        </p:nvSpPr>
        <p:spPr>
          <a:xfrm>
            <a:off x="34296370" y="13334179"/>
            <a:ext cx="9663365" cy="1148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sz="5400" b="1" dirty="0">
                <a:solidFill>
                  <a:srgbClr val="002060"/>
                </a:solidFill>
                <a:latin typeface="+mn-lt"/>
                <a:ea typeface="Oswald"/>
                <a:cs typeface="Oswald"/>
                <a:sym typeface="Oswald"/>
              </a:rPr>
              <a:t>C</a:t>
            </a:r>
            <a:r>
              <a:rPr lang="en" sz="5400" b="1" dirty="0">
                <a:solidFill>
                  <a:srgbClr val="002060"/>
                </a:solidFill>
                <a:latin typeface="+mn-lt"/>
                <a:ea typeface="Oswald"/>
                <a:cs typeface="Oswald"/>
                <a:sym typeface="Oswald"/>
              </a:rPr>
              <a:t>onclusions:</a:t>
            </a:r>
            <a:endParaRPr dirty="0">
              <a:solidFill>
                <a:srgbClr val="002060"/>
              </a:solidFill>
              <a:latin typeface="+mn-lt"/>
              <a:ea typeface="Oswald"/>
              <a:cs typeface="Oswald"/>
              <a:sym typeface="Oswald"/>
            </a:endParaRPr>
          </a:p>
        </p:txBody>
      </p:sp>
      <p:sp>
        <p:nvSpPr>
          <p:cNvPr id="80" name="Google Shape;80;p13"/>
          <p:cNvSpPr txBox="1"/>
          <p:nvPr/>
        </p:nvSpPr>
        <p:spPr>
          <a:xfrm>
            <a:off x="34296370" y="14542638"/>
            <a:ext cx="14968414" cy="3896628"/>
          </a:xfrm>
          <a:prstGeom prst="rect">
            <a:avLst/>
          </a:prstGeom>
          <a:noFill/>
          <a:ln>
            <a:noFill/>
          </a:ln>
        </p:spPr>
        <p:txBody>
          <a:bodyPr spcFirstLastPara="1" wrap="square" lIns="91425" tIns="91425" rIns="91425" bIns="91425" anchor="t" anchorCtr="0">
            <a:noAutofit/>
          </a:bodyPr>
          <a:lstStyle/>
          <a:p>
            <a:pPr marL="742950" lvl="0" indent="-742950" algn="l" rtl="0">
              <a:lnSpc>
                <a:spcPct val="115000"/>
              </a:lnSpc>
              <a:spcBef>
                <a:spcPts val="0"/>
              </a:spcBef>
              <a:spcAft>
                <a:spcPts val="0"/>
              </a:spcAft>
              <a:buFont typeface="+mj-lt"/>
              <a:buAutoNum type="arabicPeriod"/>
            </a:pPr>
            <a:r>
              <a:rPr lang="en-US" sz="4000" dirty="0">
                <a:solidFill>
                  <a:schemeClr val="tx1"/>
                </a:solidFill>
                <a:latin typeface="+mn-lt"/>
                <a:ea typeface="Droid Serif"/>
                <a:cs typeface="Droid Serif"/>
                <a:sym typeface="Droid Serif"/>
              </a:rPr>
              <a:t>The strategies for complaints and feedback gathering depends on understanding and addressing the barriers to implementation and utilization of digital platforms. </a:t>
            </a:r>
          </a:p>
          <a:p>
            <a:pPr marL="742950" lvl="0" indent="-742950" algn="l" rtl="0">
              <a:lnSpc>
                <a:spcPct val="115000"/>
              </a:lnSpc>
              <a:spcBef>
                <a:spcPts val="0"/>
              </a:spcBef>
              <a:spcAft>
                <a:spcPts val="0"/>
              </a:spcAft>
              <a:buFont typeface="+mj-lt"/>
              <a:buAutoNum type="arabicPeriod"/>
            </a:pPr>
            <a:r>
              <a:rPr lang="en-US" sz="4000" dirty="0">
                <a:solidFill>
                  <a:schemeClr val="tx1"/>
                </a:solidFill>
                <a:latin typeface="+mn-lt"/>
                <a:ea typeface="Droid Serif"/>
                <a:cs typeface="Droid Serif"/>
                <a:sym typeface="Droid Serif"/>
              </a:rPr>
              <a:t>Organizations must follow up patients through direct and personalized means to gain the desired insights.</a:t>
            </a:r>
            <a:endParaRPr sz="4000" dirty="0">
              <a:solidFill>
                <a:schemeClr val="tx1"/>
              </a:solidFill>
              <a:latin typeface="+mn-lt"/>
              <a:ea typeface="Droid Serif"/>
              <a:cs typeface="Droid Serif"/>
              <a:sym typeface="Droid Serif"/>
            </a:endParaRPr>
          </a:p>
        </p:txBody>
      </p:sp>
      <p:sp>
        <p:nvSpPr>
          <p:cNvPr id="81" name="Google Shape;81;p13"/>
          <p:cNvSpPr txBox="1"/>
          <p:nvPr/>
        </p:nvSpPr>
        <p:spPr>
          <a:xfrm>
            <a:off x="34296370" y="20845243"/>
            <a:ext cx="9663365" cy="1148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5400" b="1" dirty="0">
                <a:solidFill>
                  <a:srgbClr val="002060"/>
                </a:solidFill>
                <a:latin typeface="+mn-lt"/>
                <a:ea typeface="Oswald"/>
                <a:cs typeface="Oswald"/>
                <a:sym typeface="Oswald"/>
              </a:rPr>
              <a:t>References: </a:t>
            </a:r>
            <a:endParaRPr sz="5400" b="1" dirty="0">
              <a:solidFill>
                <a:srgbClr val="002060"/>
              </a:solidFill>
              <a:latin typeface="+mn-lt"/>
              <a:ea typeface="Oswald"/>
              <a:cs typeface="Oswald"/>
              <a:sym typeface="Oswald"/>
            </a:endParaRPr>
          </a:p>
        </p:txBody>
      </p:sp>
      <p:sp>
        <p:nvSpPr>
          <p:cNvPr id="82" name="Google Shape;82;p13"/>
          <p:cNvSpPr txBox="1"/>
          <p:nvPr/>
        </p:nvSpPr>
        <p:spPr>
          <a:xfrm>
            <a:off x="34296370" y="21983574"/>
            <a:ext cx="14968414" cy="3396751"/>
          </a:xfrm>
          <a:prstGeom prst="rect">
            <a:avLst/>
          </a:prstGeom>
          <a:noFill/>
          <a:ln>
            <a:noFill/>
          </a:ln>
        </p:spPr>
        <p:txBody>
          <a:bodyPr spcFirstLastPara="1" wrap="square" lIns="91425" tIns="91425" rIns="91425" bIns="91425" anchor="t" anchorCtr="0">
            <a:noAutofit/>
          </a:bodyPr>
          <a:lstStyle/>
          <a:p>
            <a:pPr marL="457200" lvl="0" indent="-457200" algn="l" rtl="0">
              <a:lnSpc>
                <a:spcPct val="115000"/>
              </a:lnSpc>
              <a:spcBef>
                <a:spcPts val="0"/>
              </a:spcBef>
              <a:spcAft>
                <a:spcPts val="0"/>
              </a:spcAft>
              <a:buFont typeface="+mj-lt"/>
              <a:buAutoNum type="arabicPeriod"/>
            </a:pPr>
            <a:r>
              <a:rPr lang="en-US" sz="3000" dirty="0" err="1">
                <a:solidFill>
                  <a:schemeClr val="tx1"/>
                </a:solidFill>
                <a:latin typeface="+mn-lt"/>
                <a:ea typeface="Droid Serif"/>
                <a:cs typeface="Droid Serif"/>
                <a:sym typeface="Droid Serif"/>
              </a:rPr>
              <a:t>Zakare-fagbamila</a:t>
            </a:r>
            <a:r>
              <a:rPr lang="en-US" sz="3000" dirty="0">
                <a:solidFill>
                  <a:schemeClr val="tx1"/>
                </a:solidFill>
                <a:latin typeface="+mn-lt"/>
                <a:ea typeface="Droid Serif"/>
                <a:cs typeface="Droid Serif"/>
                <a:sym typeface="Droid Serif"/>
              </a:rPr>
              <a:t> RT, </a:t>
            </a:r>
            <a:r>
              <a:rPr lang="en-US" sz="3000" dirty="0" err="1">
                <a:solidFill>
                  <a:schemeClr val="tx1"/>
                </a:solidFill>
                <a:latin typeface="+mn-lt"/>
                <a:ea typeface="Droid Serif"/>
                <a:cs typeface="Droid Serif"/>
                <a:sym typeface="Droid Serif"/>
              </a:rPr>
              <a:t>Seyferth</a:t>
            </a:r>
            <a:r>
              <a:rPr lang="en-US" sz="3000" dirty="0">
                <a:solidFill>
                  <a:schemeClr val="tx1"/>
                </a:solidFill>
                <a:latin typeface="+mn-lt"/>
                <a:ea typeface="Droid Serif"/>
                <a:cs typeface="Droid Serif"/>
                <a:sym typeface="Droid Serif"/>
              </a:rPr>
              <a:t> E, Cheng TZ, Clement M, Stroup B, Gottfried ON. Chief complaints and feedback from clinic satisfaction tool: Thematic analysis of a new outpatient communication tool. Int J Clin </a:t>
            </a:r>
            <a:r>
              <a:rPr lang="en-US" sz="3000" dirty="0" err="1">
                <a:solidFill>
                  <a:schemeClr val="tx1"/>
                </a:solidFill>
                <a:latin typeface="+mn-lt"/>
                <a:ea typeface="Droid Serif"/>
                <a:cs typeface="Droid Serif"/>
                <a:sym typeface="Droid Serif"/>
              </a:rPr>
              <a:t>Pract</a:t>
            </a:r>
            <a:r>
              <a:rPr lang="en-US" sz="3000" dirty="0">
                <a:solidFill>
                  <a:schemeClr val="tx1"/>
                </a:solidFill>
                <a:latin typeface="+mn-lt"/>
                <a:ea typeface="Droid Serif"/>
                <a:cs typeface="Droid Serif"/>
                <a:sym typeface="Droid Serif"/>
              </a:rPr>
              <a:t>. 2019;73(4):13318. </a:t>
            </a:r>
          </a:p>
          <a:p>
            <a:pPr marL="457200" lvl="0" indent="-457200" algn="l" rtl="0">
              <a:lnSpc>
                <a:spcPct val="115000"/>
              </a:lnSpc>
              <a:spcBef>
                <a:spcPts val="0"/>
              </a:spcBef>
              <a:spcAft>
                <a:spcPts val="0"/>
              </a:spcAft>
              <a:buFont typeface="+mj-lt"/>
              <a:buAutoNum type="arabicPeriod"/>
            </a:pPr>
            <a:r>
              <a:rPr lang="en-US" sz="3000" dirty="0">
                <a:solidFill>
                  <a:schemeClr val="tx1"/>
                </a:solidFill>
                <a:latin typeface="+mn-lt"/>
                <a:ea typeface="Droid Serif"/>
                <a:cs typeface="Droid Serif"/>
                <a:sym typeface="Droid Serif"/>
              </a:rPr>
              <a:t>Jamshed S. Qualitative research method-interviewing and observation. J Basic Clin Pharm. 2014;5(4):87. </a:t>
            </a:r>
          </a:p>
        </p:txBody>
      </p:sp>
      <p:pic>
        <p:nvPicPr>
          <p:cNvPr id="5" name="Picture 4">
            <a:extLst>
              <a:ext uri="{FF2B5EF4-FFF2-40B4-BE49-F238E27FC236}">
                <a16:creationId xmlns:a16="http://schemas.microsoft.com/office/drawing/2014/main" id="{70B9000A-16A7-62E1-4C2E-D68442C124BC}"/>
              </a:ext>
            </a:extLst>
          </p:cNvPr>
          <p:cNvPicPr>
            <a:picLocks noChangeAspect="1"/>
          </p:cNvPicPr>
          <p:nvPr/>
        </p:nvPicPr>
        <p:blipFill>
          <a:blip r:embed="rId3">
            <a:biLevel thresh="50000"/>
            <a:extLst>
              <a:ext uri="{28A0092B-C50C-407E-A947-70E740481C1C}">
                <a14:useLocalDpi xmlns:a14="http://schemas.microsoft.com/office/drawing/2010/main" val="0"/>
              </a:ext>
            </a:extLst>
          </a:blip>
          <a:stretch>
            <a:fillRect/>
          </a:stretch>
        </p:blipFill>
        <p:spPr>
          <a:xfrm>
            <a:off x="1027215" y="497465"/>
            <a:ext cx="4402999" cy="4004966"/>
          </a:xfrm>
          <a:prstGeom prst="rect">
            <a:avLst/>
          </a:prstGeom>
        </p:spPr>
      </p:pic>
      <p:sp>
        <p:nvSpPr>
          <p:cNvPr id="14" name="Google Shape;61;p13">
            <a:extLst>
              <a:ext uri="{FF2B5EF4-FFF2-40B4-BE49-F238E27FC236}">
                <a16:creationId xmlns:a16="http://schemas.microsoft.com/office/drawing/2014/main" id="{72C5A320-B453-75A5-B4D5-806E6DED0214}"/>
              </a:ext>
            </a:extLst>
          </p:cNvPr>
          <p:cNvSpPr txBox="1"/>
          <p:nvPr/>
        </p:nvSpPr>
        <p:spPr>
          <a:xfrm>
            <a:off x="7617234" y="3394547"/>
            <a:ext cx="42674766" cy="1293915"/>
          </a:xfrm>
          <a:prstGeom prst="rect">
            <a:avLst/>
          </a:prstGeom>
          <a:noFill/>
          <a:ln>
            <a:noFill/>
          </a:ln>
        </p:spPr>
        <p:txBody>
          <a:bodyPr spcFirstLastPara="1" wrap="square" lIns="91425" tIns="91425" rIns="91425" bIns="91425" anchor="t" anchorCtr="0">
            <a:noAutofit/>
          </a:bodyPr>
          <a:lstStyle/>
          <a:p>
            <a:pPr marL="0" marR="0" algn="ctr">
              <a:lnSpc>
                <a:spcPct val="107000"/>
              </a:lnSpc>
              <a:spcBef>
                <a:spcPts val="0"/>
              </a:spcBef>
              <a:spcAft>
                <a:spcPts val="800"/>
              </a:spcAft>
            </a:pPr>
            <a:r>
              <a:rPr lang="en-US" sz="4000" baseline="30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a:t>
            </a:r>
            <a:r>
              <a:rPr lang="en-US"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Quality Improvement Institute of Nigeria, Abuja-Nigeria, </a:t>
            </a:r>
            <a:r>
              <a:rPr lang="en-US" sz="4000" baseline="30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a:t>
            </a:r>
            <a:r>
              <a:rPr lang="en-US" sz="4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Customer Service, Primecare Fertility Clinic, Abuja-Nigeria, *Corresponding author: stevehati@qiin.org; +234 8057542206</a:t>
            </a:r>
          </a:p>
        </p:txBody>
      </p:sp>
      <p:sp>
        <p:nvSpPr>
          <p:cNvPr id="15" name="Google Shape;69;p13">
            <a:extLst>
              <a:ext uri="{FF2B5EF4-FFF2-40B4-BE49-F238E27FC236}">
                <a16:creationId xmlns:a16="http://schemas.microsoft.com/office/drawing/2014/main" id="{CEDB0FC6-4DE2-3B0B-24B6-4A9270921B18}"/>
              </a:ext>
            </a:extLst>
          </p:cNvPr>
          <p:cNvSpPr txBox="1"/>
          <p:nvPr/>
        </p:nvSpPr>
        <p:spPr>
          <a:xfrm>
            <a:off x="1027215" y="20613856"/>
            <a:ext cx="14779382" cy="4991608"/>
          </a:xfrm>
          <a:prstGeom prst="rect">
            <a:avLst/>
          </a:prstGeom>
          <a:noFill/>
          <a:ln>
            <a:noFill/>
          </a:ln>
        </p:spPr>
        <p:txBody>
          <a:bodyPr spcFirstLastPara="1" wrap="square" lIns="91425" tIns="91425" rIns="91425" bIns="91425" anchor="t" anchorCtr="0">
            <a:noAutofit/>
          </a:bodyPr>
          <a:lstStyle/>
          <a:p>
            <a:pPr marL="0" marR="0">
              <a:lnSpc>
                <a:spcPct val="107000"/>
              </a:lnSpc>
              <a:spcBef>
                <a:spcPts val="0"/>
              </a:spcBef>
              <a:spcAft>
                <a:spcPts val="800"/>
              </a:spcAft>
            </a:pPr>
            <a:r>
              <a:rPr lang="en-US" sz="4000" dirty="0">
                <a:effectLst/>
                <a:latin typeface="+mn-lt"/>
                <a:ea typeface="Calibri" panose="020F0502020204030204" pitchFamily="34" charset="0"/>
                <a:cs typeface="Times New Roman" panose="02020603050405020304" pitchFamily="18" charset="0"/>
              </a:rPr>
              <a:t>An institutional qualitative study approach (2) using semi-structured one-to-one interviews with 22 patients and 5 staff was conducted between March and April 2023 at Primecare Fertility Clinic, Abuja, where the QCApp was deployed. A descriptive thematic analysis of the collected data was performed. Standard ethical procedures were followed to ensure voluntary participation. </a:t>
            </a:r>
          </a:p>
        </p:txBody>
      </p:sp>
      <p:sp>
        <p:nvSpPr>
          <p:cNvPr id="16" name="Google Shape;67;p13">
            <a:extLst>
              <a:ext uri="{FF2B5EF4-FFF2-40B4-BE49-F238E27FC236}">
                <a16:creationId xmlns:a16="http://schemas.microsoft.com/office/drawing/2014/main" id="{0FAF18A9-E144-3618-C77B-E641BDE159AB}"/>
              </a:ext>
            </a:extLst>
          </p:cNvPr>
          <p:cNvSpPr txBox="1"/>
          <p:nvPr/>
        </p:nvSpPr>
        <p:spPr>
          <a:xfrm>
            <a:off x="1027215" y="19454093"/>
            <a:ext cx="13095482" cy="1148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sz="5400" b="1" dirty="0">
                <a:solidFill>
                  <a:srgbClr val="002060"/>
                </a:solidFill>
                <a:latin typeface="+mn-lt"/>
                <a:ea typeface="Oswald"/>
                <a:cs typeface="Oswald"/>
                <a:sym typeface="Oswald"/>
              </a:rPr>
              <a:t>Methodology:</a:t>
            </a:r>
            <a:endParaRPr sz="5400" b="1" dirty="0">
              <a:solidFill>
                <a:srgbClr val="002060"/>
              </a:solidFill>
              <a:latin typeface="+mn-lt"/>
              <a:ea typeface="Oswald"/>
              <a:cs typeface="Oswald"/>
              <a:sym typeface="Oswald"/>
            </a:endParaRPr>
          </a:p>
          <a:p>
            <a:pPr marL="0" lvl="0" indent="0" algn="l" rtl="0">
              <a:spcBef>
                <a:spcPts val="0"/>
              </a:spcBef>
              <a:spcAft>
                <a:spcPts val="0"/>
              </a:spcAft>
              <a:buNone/>
            </a:pPr>
            <a:endParaRPr dirty="0">
              <a:solidFill>
                <a:srgbClr val="002060"/>
              </a:solidFill>
              <a:latin typeface="+mn-lt"/>
              <a:ea typeface="Oswald"/>
              <a:cs typeface="Oswald"/>
              <a:sym typeface="Oswald"/>
            </a:endParaRPr>
          </a:p>
        </p:txBody>
      </p:sp>
      <p:sp>
        <p:nvSpPr>
          <p:cNvPr id="17" name="Google Shape;82;p13">
            <a:extLst>
              <a:ext uri="{FF2B5EF4-FFF2-40B4-BE49-F238E27FC236}">
                <a16:creationId xmlns:a16="http://schemas.microsoft.com/office/drawing/2014/main" id="{8944658C-3A92-8F53-55A2-FEE8457E2817}"/>
              </a:ext>
            </a:extLst>
          </p:cNvPr>
          <p:cNvSpPr txBox="1"/>
          <p:nvPr/>
        </p:nvSpPr>
        <p:spPr>
          <a:xfrm>
            <a:off x="34296370" y="18716562"/>
            <a:ext cx="14968414" cy="1897293"/>
          </a:xfrm>
          <a:prstGeom prst="rect">
            <a:avLst/>
          </a:prstGeom>
          <a:noFill/>
          <a:ln>
            <a:noFill/>
          </a:ln>
        </p:spPr>
        <p:txBody>
          <a:bodyPr spcFirstLastPara="1" wrap="square" lIns="91425" tIns="91425" rIns="91425" bIns="91425" anchor="t" anchorCtr="0">
            <a:noAutofit/>
          </a:bodyPr>
          <a:lstStyle/>
          <a:p>
            <a:pPr marL="0" marR="0">
              <a:lnSpc>
                <a:spcPct val="107000"/>
              </a:lnSpc>
              <a:spcBef>
                <a:spcPts val="0"/>
              </a:spcBef>
              <a:spcAft>
                <a:spcPts val="800"/>
              </a:spcAft>
            </a:pPr>
            <a:r>
              <a:rPr lang="en-US" sz="4000" b="1" dirty="0">
                <a:solidFill>
                  <a:srgbClr val="002060"/>
                </a:solidFill>
                <a:effectLst/>
                <a:latin typeface="+mn-lt"/>
                <a:ea typeface="Calibri" panose="020F0502020204030204" pitchFamily="34" charset="0"/>
                <a:cs typeface="Times New Roman" panose="02020603050405020304" pitchFamily="18" charset="0"/>
              </a:rPr>
              <a:t>Keywords: </a:t>
            </a:r>
            <a:r>
              <a:rPr lang="en-US" sz="4000" dirty="0">
                <a:solidFill>
                  <a:schemeClr val="tx1"/>
                </a:solidFill>
                <a:effectLst/>
                <a:latin typeface="+mn-lt"/>
                <a:ea typeface="Calibri" panose="020F0502020204030204" pitchFamily="34" charset="0"/>
                <a:cs typeface="Times New Roman" panose="02020603050405020304" pitchFamily="18" charset="0"/>
              </a:rPr>
              <a:t>QCApp, utilization barriers, user interface, web application, patients’ anonymity. </a:t>
            </a:r>
          </a:p>
        </p:txBody>
      </p:sp>
      <p:graphicFrame>
        <p:nvGraphicFramePr>
          <p:cNvPr id="21" name="Chart 20">
            <a:extLst>
              <a:ext uri="{FF2B5EF4-FFF2-40B4-BE49-F238E27FC236}">
                <a16:creationId xmlns:a16="http://schemas.microsoft.com/office/drawing/2014/main" id="{0D98779C-A0A1-0514-64AC-7FEF94A4F343}"/>
              </a:ext>
            </a:extLst>
          </p:cNvPr>
          <p:cNvGraphicFramePr>
            <a:graphicFrameLocks/>
          </p:cNvGraphicFramePr>
          <p:nvPr>
            <p:extLst>
              <p:ext uri="{D42A27DB-BD31-4B8C-83A1-F6EECF244321}">
                <p14:modId xmlns:p14="http://schemas.microsoft.com/office/powerpoint/2010/main" val="1475238494"/>
              </p:ext>
            </p:extLst>
          </p:nvPr>
        </p:nvGraphicFramePr>
        <p:xfrm>
          <a:off x="18089597" y="16922594"/>
          <a:ext cx="13854381" cy="8089178"/>
        </p:xfrm>
        <a:graphic>
          <a:graphicData uri="http://schemas.openxmlformats.org/drawingml/2006/chart">
            <c:chart xmlns:c="http://schemas.openxmlformats.org/drawingml/2006/chart" xmlns:r="http://schemas.openxmlformats.org/officeDocument/2006/relationships" r:id="rId4"/>
          </a:graphicData>
        </a:graphic>
      </p:graphicFrame>
      <p:sp>
        <p:nvSpPr>
          <p:cNvPr id="2" name="Rectangle 1">
            <a:extLst>
              <a:ext uri="{FF2B5EF4-FFF2-40B4-BE49-F238E27FC236}">
                <a16:creationId xmlns:a16="http://schemas.microsoft.com/office/drawing/2014/main" id="{9FD88A80-9E49-1A4B-7E74-554427883A96}"/>
              </a:ext>
            </a:extLst>
          </p:cNvPr>
          <p:cNvSpPr/>
          <p:nvPr/>
        </p:nvSpPr>
        <p:spPr>
          <a:xfrm>
            <a:off x="4736122" y="1312985"/>
            <a:ext cx="3108109" cy="168784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4000" dirty="0"/>
              <a:t>NQIS 2025</a:t>
            </a:r>
          </a:p>
          <a:p>
            <a:r>
              <a:rPr lang="en-US" sz="3200" dirty="0"/>
              <a:t>Poster Abstract </a:t>
            </a:r>
          </a:p>
          <a:p>
            <a:r>
              <a:rPr lang="en-US" sz="3200" dirty="0"/>
              <a:t>Presentation </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217</TotalTime>
  <Words>560</Words>
  <Application>Microsoft Office PowerPoint</Application>
  <PresentationFormat>Custom</PresentationFormat>
  <Paragraphs>40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Wingdings</vt:lpstr>
      <vt:lpstr>Arial</vt:lpstr>
      <vt:lpstr>Calibri</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QIIN</dc:creator>
  <cp:lastModifiedBy>Stephen Hati</cp:lastModifiedBy>
  <cp:revision>11</cp:revision>
  <dcterms:modified xsi:type="dcterms:W3CDTF">2025-09-17T03:35:35Z</dcterms:modified>
</cp:coreProperties>
</file>